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heme/theme2.xml" ContentType="application/vnd.openxmlformats-officedocument.them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2.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3.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4.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6.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7" r:id="rId2"/>
    <p:sldId id="270" r:id="rId3"/>
    <p:sldId id="275" r:id="rId4"/>
    <p:sldId id="308" r:id="rId5"/>
    <p:sldId id="309" r:id="rId6"/>
    <p:sldId id="310" r:id="rId7"/>
    <p:sldId id="277" r:id="rId8"/>
    <p:sldId id="311" r:id="rId9"/>
    <p:sldId id="312" r:id="rId10"/>
    <p:sldId id="313" r:id="rId11"/>
    <p:sldId id="314" r:id="rId12"/>
    <p:sldId id="315" r:id="rId13"/>
    <p:sldId id="316" r:id="rId14"/>
    <p:sldId id="282" r:id="rId15"/>
    <p:sldId id="317" r:id="rId16"/>
    <p:sldId id="285" r:id="rId17"/>
    <p:sldId id="318" r:id="rId18"/>
    <p:sldId id="319" r:id="rId19"/>
    <p:sldId id="320" r:id="rId20"/>
    <p:sldId id="289" r:id="rId21"/>
    <p:sldId id="321" r:id="rId22"/>
    <p:sldId id="322" r:id="rId23"/>
    <p:sldId id="323" r:id="rId24"/>
    <p:sldId id="291" r:id="rId25"/>
    <p:sldId id="324" r:id="rId26"/>
    <p:sldId id="325" r:id="rId27"/>
    <p:sldId id="296" r:id="rId28"/>
    <p:sldId id="327" r:id="rId29"/>
    <p:sldId id="298" r:id="rId30"/>
    <p:sldId id="329" r:id="rId31"/>
    <p:sldId id="304"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0"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57" d="100"/>
          <a:sy n="57" d="100"/>
        </p:scale>
        <p:origin x="516" y="20"/>
      </p:cViewPr>
      <p:guideLst>
        <p:guide orient="horz" pos="2110"/>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1.xml"/><Relationship Id="rId5" Type="http://schemas.openxmlformats.org/officeDocument/2006/relationships/tags" Target="../tags/tag65.xml"/><Relationship Id="rId4" Type="http://schemas.openxmlformats.org/officeDocument/2006/relationships/tags" Target="../tags/tag64.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73.xml"/><Relationship Id="rId3" Type="http://schemas.openxmlformats.org/officeDocument/2006/relationships/tags" Target="../tags/tag68.xml"/><Relationship Id="rId7" Type="http://schemas.openxmlformats.org/officeDocument/2006/relationships/tags" Target="../tags/tag72.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5" Type="http://schemas.openxmlformats.org/officeDocument/2006/relationships/tags" Target="../tags/tag70.xml"/><Relationship Id="rId10" Type="http://schemas.openxmlformats.org/officeDocument/2006/relationships/slideMaster" Target="../slideMasters/slideMaster1.xml"/><Relationship Id="rId4" Type="http://schemas.openxmlformats.org/officeDocument/2006/relationships/tags" Target="../tags/tag69.xml"/><Relationship Id="rId9" Type="http://schemas.openxmlformats.org/officeDocument/2006/relationships/tags" Target="../tags/tag74.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49.xml"/><Relationship Id="rId3" Type="http://schemas.openxmlformats.org/officeDocument/2006/relationships/tags" Target="../tags/tag44.xml"/><Relationship Id="rId7" Type="http://schemas.openxmlformats.org/officeDocument/2006/relationships/tags" Target="../tags/tag4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Master" Target="../slideMasters/slideMaster1.xml"/><Relationship Id="rId4" Type="http://schemas.openxmlformats.org/officeDocument/2006/relationships/tags" Target="../tags/tag53.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slideMaster" Target="../slideMasters/slideMaster1.xml"/><Relationship Id="rId4" Type="http://schemas.openxmlformats.org/officeDocument/2006/relationships/tags" Target="../tags/tag6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7" name="任意多边形 2"/>
          <p:cNvSpPr/>
          <p:nvPr userDrawn="1">
            <p:custDataLst>
              <p:tags r:id="rId1"/>
            </p:custDataLst>
          </p:nvPr>
        </p:nvSpPr>
        <p:spPr>
          <a:xfrm>
            <a:off x="0" y="1880870"/>
            <a:ext cx="12192000" cy="3218815"/>
          </a:xfrm>
          <a:custGeom>
            <a:avLst/>
            <a:gdLst>
              <a:gd name="connsiteX0" fmla="*/ 0 w 19205"/>
              <a:gd name="connsiteY0" fmla="*/ 5042 h 5069"/>
              <a:gd name="connsiteX1" fmla="*/ 2204 w 19205"/>
              <a:gd name="connsiteY1" fmla="*/ 5044 h 5069"/>
              <a:gd name="connsiteX2" fmla="*/ 2204 w 19205"/>
              <a:gd name="connsiteY2" fmla="*/ 4474 h 5069"/>
              <a:gd name="connsiteX3" fmla="*/ 3010 w 19205"/>
              <a:gd name="connsiteY3" fmla="*/ 4470 h 5069"/>
              <a:gd name="connsiteX4" fmla="*/ 3014 w 19205"/>
              <a:gd name="connsiteY4" fmla="*/ 3374 h 5069"/>
              <a:gd name="connsiteX5" fmla="*/ 4234 w 19205"/>
              <a:gd name="connsiteY5" fmla="*/ 3374 h 5069"/>
              <a:gd name="connsiteX6" fmla="*/ 4234 w 19205"/>
              <a:gd name="connsiteY6" fmla="*/ 4294 h 5069"/>
              <a:gd name="connsiteX7" fmla="*/ 3914 w 19205"/>
              <a:gd name="connsiteY7" fmla="*/ 4294 h 5069"/>
              <a:gd name="connsiteX8" fmla="*/ 3914 w 19205"/>
              <a:gd name="connsiteY8" fmla="*/ 2524 h 5069"/>
              <a:gd name="connsiteX9" fmla="*/ 4274 w 19205"/>
              <a:gd name="connsiteY9" fmla="*/ 2524 h 5069"/>
              <a:gd name="connsiteX10" fmla="*/ 4278 w 19205"/>
              <a:gd name="connsiteY10" fmla="*/ 0 h 5069"/>
              <a:gd name="connsiteX11" fmla="*/ 5058 w 19205"/>
              <a:gd name="connsiteY11" fmla="*/ 480 h 5069"/>
              <a:gd name="connsiteX12" fmla="*/ 5044 w 19205"/>
              <a:gd name="connsiteY12" fmla="*/ 4864 h 5069"/>
              <a:gd name="connsiteX13" fmla="*/ 4701 w 19205"/>
              <a:gd name="connsiteY13" fmla="*/ 4863 h 5069"/>
              <a:gd name="connsiteX14" fmla="*/ 4701 w 19205"/>
              <a:gd name="connsiteY14" fmla="*/ 1968 h 5069"/>
              <a:gd name="connsiteX15" fmla="*/ 5663 w 19205"/>
              <a:gd name="connsiteY15" fmla="*/ 1965 h 5069"/>
              <a:gd name="connsiteX16" fmla="*/ 5662 w 19205"/>
              <a:gd name="connsiteY16" fmla="*/ 4024 h 5069"/>
              <a:gd name="connsiteX17" fmla="*/ 6454 w 19205"/>
              <a:gd name="connsiteY17" fmla="*/ 4024 h 5069"/>
              <a:gd name="connsiteX18" fmla="*/ 6457 w 19205"/>
              <a:gd name="connsiteY18" fmla="*/ 5069 h 5069"/>
              <a:gd name="connsiteX19" fmla="*/ 19205 w 19205"/>
              <a:gd name="connsiteY19" fmla="*/ 5069 h 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05" h="5069">
                <a:moveTo>
                  <a:pt x="0" y="5042"/>
                </a:moveTo>
                <a:lnTo>
                  <a:pt x="2204" y="5044"/>
                </a:lnTo>
                <a:lnTo>
                  <a:pt x="2204" y="4474"/>
                </a:lnTo>
                <a:lnTo>
                  <a:pt x="3010" y="4470"/>
                </a:lnTo>
                <a:lnTo>
                  <a:pt x="3014" y="3374"/>
                </a:lnTo>
                <a:lnTo>
                  <a:pt x="4234" y="3374"/>
                </a:lnTo>
                <a:lnTo>
                  <a:pt x="4234" y="4294"/>
                </a:lnTo>
                <a:lnTo>
                  <a:pt x="3914" y="4294"/>
                </a:lnTo>
                <a:lnTo>
                  <a:pt x="3914" y="2524"/>
                </a:lnTo>
                <a:lnTo>
                  <a:pt x="4274" y="2524"/>
                </a:lnTo>
                <a:lnTo>
                  <a:pt x="4278" y="0"/>
                </a:lnTo>
                <a:lnTo>
                  <a:pt x="5058" y="480"/>
                </a:lnTo>
                <a:lnTo>
                  <a:pt x="5044" y="4864"/>
                </a:lnTo>
                <a:lnTo>
                  <a:pt x="4701" y="4863"/>
                </a:lnTo>
                <a:lnTo>
                  <a:pt x="4701" y="1968"/>
                </a:lnTo>
                <a:lnTo>
                  <a:pt x="5663" y="1965"/>
                </a:lnTo>
                <a:lnTo>
                  <a:pt x="5662" y="4024"/>
                </a:lnTo>
                <a:lnTo>
                  <a:pt x="6454" y="4024"/>
                </a:lnTo>
                <a:lnTo>
                  <a:pt x="6457" y="5069"/>
                </a:lnTo>
                <a:lnTo>
                  <a:pt x="19205" y="5069"/>
                </a:lnTo>
              </a:path>
            </a:pathLst>
          </a:cu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 1"/>
          <p:cNvSpPr>
            <a:spLocks noGrp="1"/>
          </p:cNvSpPr>
          <p:nvPr>
            <p:ph type="ctrTitle"/>
            <p:custDataLst>
              <p:tags r:id="rId2"/>
            </p:custDataLst>
          </p:nvPr>
        </p:nvSpPr>
        <p:spPr>
          <a:xfrm>
            <a:off x="4896000" y="1476155"/>
            <a:ext cx="5936400" cy="2055445"/>
          </a:xfrm>
        </p:spPr>
        <p:txBody>
          <a:bodyPr wrap="square" lIns="90000" tIns="46800" rIns="90000" bIns="46800" anchor="b">
            <a:normAutofit/>
          </a:bodyPr>
          <a:lstStyle>
            <a:lvl1pPr algn="r">
              <a:lnSpc>
                <a:spcPct val="100000"/>
              </a:lnSpc>
              <a:defRPr sz="5600">
                <a:solidFill>
                  <a:schemeClr val="tx1">
                    <a:lumMod val="85000"/>
                    <a:lumOff val="15000"/>
                  </a:schemeClr>
                </a:solidFill>
              </a:defRPr>
            </a:lvl1pPr>
          </a:lstStyle>
          <a:p>
            <a:r>
              <a:rPr lang="zh-CN" altLang="en-US" dirty="0"/>
              <a:t>单击此处编辑母版标题样式</a:t>
            </a:r>
          </a:p>
        </p:txBody>
      </p:sp>
      <p:sp>
        <p:nvSpPr>
          <p:cNvPr id="3" name="副标题 2"/>
          <p:cNvSpPr>
            <a:spLocks noGrp="1"/>
          </p:cNvSpPr>
          <p:nvPr>
            <p:ph type="subTitle" idx="1" hasCustomPrompt="1"/>
            <p:custDataLst>
              <p:tags r:id="rId3"/>
            </p:custDataLst>
          </p:nvPr>
        </p:nvSpPr>
        <p:spPr>
          <a:xfrm>
            <a:off x="4896000" y="3888000"/>
            <a:ext cx="5936400" cy="720000"/>
          </a:xfrm>
        </p:spPr>
        <p:txBody>
          <a:bodyPr wrap="square" lIns="90000" tIns="46800" rIns="90000" bIns="46800">
            <a:normAutofit/>
          </a:bodyPr>
          <a:lstStyle>
            <a:lvl1pPr marL="0" indent="0" algn="r">
              <a:lnSpc>
                <a:spcPct val="100000"/>
              </a:lnSpc>
              <a:buNone/>
              <a:defRPr sz="2000" b="1" spc="5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t>2025/11/28</a:t>
            </a:fld>
            <a:endParaRPr lang="zh-CN" altLang="en-US"/>
          </a:p>
        </p:txBody>
      </p:sp>
      <p:sp>
        <p:nvSpPr>
          <p:cNvPr id="5" name="页脚占位符 4"/>
          <p:cNvSpPr>
            <a:spLocks noGrp="1"/>
          </p:cNvSpPr>
          <p:nvPr>
            <p:ph type="ftr" sz="quarter" idx="11"/>
            <p:custDataLst>
              <p:tags r:id="rId5"/>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6"/>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sp>
        <p:nvSpPr>
          <p:cNvPr id="20" name="联系方式占位符 9"/>
          <p:cNvSpPr>
            <a:spLocks noGrp="1"/>
          </p:cNvSpPr>
          <p:nvPr>
            <p:ph type="body" sz="quarter" idx="16" hasCustomPrompt="1"/>
            <p:custDataLst>
              <p:tags r:id="rId7"/>
            </p:custDataLst>
          </p:nvPr>
        </p:nvSpPr>
        <p:spPr>
          <a:xfrm>
            <a:off x="8209504" y="5504400"/>
            <a:ext cx="2566800" cy="739382"/>
          </a:xfrm>
        </p:spPr>
        <p:txBody>
          <a:bodyPr wrap="square" lIns="90000" tIns="46800" rIns="90000" bIns="46800" anchor="t">
            <a:normAutofit/>
          </a:bodyPr>
          <a:lstStyle>
            <a:lvl1pPr marL="0" indent="0" algn="r">
              <a:lnSpc>
                <a:spcPct val="100000"/>
              </a:lnSpc>
              <a:buNone/>
              <a:defRPr sz="1800">
                <a:solidFill>
                  <a:schemeClr val="accent1"/>
                </a:solidFill>
              </a:defRPr>
            </a:lvl1pPr>
          </a:lstStyle>
          <a:p>
            <a:pPr lvl="0"/>
            <a:r>
              <a:rPr lang="zh-CN" altLang="en-US" dirty="0"/>
              <a:t>联系方式</a:t>
            </a:r>
          </a:p>
        </p:txBody>
      </p:sp>
      <p:sp>
        <p:nvSpPr>
          <p:cNvPr id="24" name="署名占位符 10"/>
          <p:cNvSpPr>
            <a:spLocks noGrp="1"/>
          </p:cNvSpPr>
          <p:nvPr>
            <p:ph type="body" sz="quarter" idx="17" hasCustomPrompt="1"/>
            <p:custDataLst>
              <p:tags r:id="rId8"/>
            </p:custDataLst>
          </p:nvPr>
        </p:nvSpPr>
        <p:spPr>
          <a:xfrm>
            <a:off x="5853760" y="5504400"/>
            <a:ext cx="2163600" cy="739382"/>
          </a:xfrm>
        </p:spPr>
        <p:txBody>
          <a:bodyPr wrap="square" lIns="90000" tIns="46800" rIns="90000" bIns="46800" anchor="t">
            <a:normAutofit/>
          </a:bodyPr>
          <a:lstStyle>
            <a:lvl1pPr marL="0" indent="0" algn="l">
              <a:lnSpc>
                <a:spcPct val="100000"/>
              </a:lnSpc>
              <a:buNone/>
              <a:defRPr sz="1800" b="0">
                <a:solidFill>
                  <a:schemeClr val="accent1"/>
                </a:solidFill>
              </a:defRPr>
            </a:lvl1pPr>
          </a:lstStyle>
          <a:p>
            <a:pPr lvl="0"/>
            <a:r>
              <a:rPr lang="zh-CN" altLang="en-US" dirty="0"/>
              <a:t>署名</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1"/>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p>
        </p:txBody>
      </p:sp>
      <p:sp>
        <p:nvSpPr>
          <p:cNvPr id="7" name="日期占位符 3"/>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2025/11/28</a:t>
            </a:fld>
            <a:endParaRPr lang="zh-CN" altLang="en-US"/>
          </a:p>
        </p:txBody>
      </p:sp>
      <p:sp>
        <p:nvSpPr>
          <p:cNvPr id="8" name="页脚占位符 4"/>
          <p:cNvSpPr>
            <a:spLocks noGrp="1"/>
          </p:cNvSpPr>
          <p:nvPr>
            <p:ph type="ftr" sz="quarter" idx="11"/>
            <p:custDataLst>
              <p:tags r:id="rId3"/>
            </p:custDataLst>
          </p:nvPr>
        </p:nvSpPr>
        <p:spPr/>
        <p:txBody>
          <a:bodyPr/>
          <a:lstStyle/>
          <a:p>
            <a:endParaRPr lang="zh-CN" altLang="en-US"/>
          </a:p>
        </p:txBody>
      </p:sp>
      <p:sp>
        <p:nvSpPr>
          <p:cNvPr id="9" name="灯片编号占位符 5"/>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
        <p:nvSpPr>
          <p:cNvPr id="4" name="标题 3"/>
          <p:cNvSpPr>
            <a:spLocks noGrp="1"/>
          </p:cNvSpPr>
          <p:nvPr>
            <p:ph type="title"/>
            <p:custDataLst>
              <p:tags r:id="rId5"/>
            </p:custDataLst>
          </p:nvPr>
        </p:nvSpPr>
        <p:spPr/>
        <p:txBody>
          <a:bodyPr/>
          <a:lstStyle/>
          <a:p>
            <a:r>
              <a:rPr lang="zh-CN" altLang="en-US"/>
              <a:t>单击此处编辑母版标题样式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7" name="任意多边形 6"/>
          <p:cNvSpPr/>
          <p:nvPr userDrawn="1">
            <p:custDataLst>
              <p:tags r:id="rId1"/>
            </p:custDataLst>
          </p:nvPr>
        </p:nvSpPr>
        <p:spPr>
          <a:xfrm>
            <a:off x="0" y="2167890"/>
            <a:ext cx="12191365" cy="3030855"/>
          </a:xfrm>
          <a:custGeom>
            <a:avLst/>
            <a:gdLst>
              <a:gd name="connsiteX0" fmla="*/ 0 w 19207"/>
              <a:gd name="connsiteY0" fmla="*/ 4755 h 4773"/>
              <a:gd name="connsiteX1" fmla="*/ 2772 w 19207"/>
              <a:gd name="connsiteY1" fmla="*/ 4754 h 4773"/>
              <a:gd name="connsiteX2" fmla="*/ 2772 w 19207"/>
              <a:gd name="connsiteY2" fmla="*/ 3267 h 4773"/>
              <a:gd name="connsiteX3" fmla="*/ 3507 w 19207"/>
              <a:gd name="connsiteY3" fmla="*/ 2990 h 4773"/>
              <a:gd name="connsiteX4" fmla="*/ 3503 w 19207"/>
              <a:gd name="connsiteY4" fmla="*/ 4767 h 4773"/>
              <a:gd name="connsiteX5" fmla="*/ 3211 w 19207"/>
              <a:gd name="connsiteY5" fmla="*/ 4769 h 4773"/>
              <a:gd name="connsiteX6" fmla="*/ 3211 w 19207"/>
              <a:gd name="connsiteY6" fmla="*/ 1950 h 4773"/>
              <a:gd name="connsiteX7" fmla="*/ 4584 w 19207"/>
              <a:gd name="connsiteY7" fmla="*/ 2275 h 4773"/>
              <a:gd name="connsiteX8" fmla="*/ 4584 w 19207"/>
              <a:gd name="connsiteY8" fmla="*/ 4773 h 4773"/>
              <a:gd name="connsiteX9" fmla="*/ 4069 w 19207"/>
              <a:gd name="connsiteY9" fmla="*/ 4773 h 4773"/>
              <a:gd name="connsiteX10" fmla="*/ 4079 w 19207"/>
              <a:gd name="connsiteY10" fmla="*/ 0 h 4773"/>
              <a:gd name="connsiteX11" fmla="*/ 5131 w 19207"/>
              <a:gd name="connsiteY11" fmla="*/ 7 h 4773"/>
              <a:gd name="connsiteX12" fmla="*/ 5128 w 19207"/>
              <a:gd name="connsiteY12" fmla="*/ 3834 h 4773"/>
              <a:gd name="connsiteX13" fmla="*/ 4879 w 19207"/>
              <a:gd name="connsiteY13" fmla="*/ 3837 h 4773"/>
              <a:gd name="connsiteX14" fmla="*/ 4879 w 19207"/>
              <a:gd name="connsiteY14" fmla="*/ 2979 h 4773"/>
              <a:gd name="connsiteX15" fmla="*/ 6069 w 19207"/>
              <a:gd name="connsiteY15" fmla="*/ 2978 h 4773"/>
              <a:gd name="connsiteX16" fmla="*/ 6068 w 19207"/>
              <a:gd name="connsiteY16" fmla="*/ 4339 h 4773"/>
              <a:gd name="connsiteX17" fmla="*/ 6597 w 19207"/>
              <a:gd name="connsiteY17" fmla="*/ 4338 h 4773"/>
              <a:gd name="connsiteX18" fmla="*/ 6595 w 19207"/>
              <a:gd name="connsiteY18" fmla="*/ 4771 h 4773"/>
              <a:gd name="connsiteX19" fmla="*/ 19207 w 19207"/>
              <a:gd name="connsiteY19" fmla="*/ 4770 h 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07" h="4773">
                <a:moveTo>
                  <a:pt x="0" y="4755"/>
                </a:moveTo>
                <a:lnTo>
                  <a:pt x="2772" y="4754"/>
                </a:lnTo>
                <a:lnTo>
                  <a:pt x="2772" y="3267"/>
                </a:lnTo>
                <a:lnTo>
                  <a:pt x="3507" y="2990"/>
                </a:lnTo>
                <a:lnTo>
                  <a:pt x="3503" y="4767"/>
                </a:lnTo>
                <a:lnTo>
                  <a:pt x="3211" y="4769"/>
                </a:lnTo>
                <a:lnTo>
                  <a:pt x="3211" y="1950"/>
                </a:lnTo>
                <a:lnTo>
                  <a:pt x="4584" y="2275"/>
                </a:lnTo>
                <a:lnTo>
                  <a:pt x="4584" y="4773"/>
                </a:lnTo>
                <a:lnTo>
                  <a:pt x="4069" y="4773"/>
                </a:lnTo>
                <a:lnTo>
                  <a:pt x="4079" y="0"/>
                </a:lnTo>
                <a:lnTo>
                  <a:pt x="5131" y="7"/>
                </a:lnTo>
                <a:lnTo>
                  <a:pt x="5128" y="3834"/>
                </a:lnTo>
                <a:lnTo>
                  <a:pt x="4879" y="3837"/>
                </a:lnTo>
                <a:lnTo>
                  <a:pt x="4879" y="2979"/>
                </a:lnTo>
                <a:lnTo>
                  <a:pt x="6069" y="2978"/>
                </a:lnTo>
                <a:lnTo>
                  <a:pt x="6068" y="4339"/>
                </a:lnTo>
                <a:lnTo>
                  <a:pt x="6597" y="4338"/>
                </a:lnTo>
                <a:lnTo>
                  <a:pt x="6595" y="4771"/>
                </a:lnTo>
                <a:lnTo>
                  <a:pt x="19207" y="4770"/>
                </a:lnTo>
              </a:path>
            </a:pathLst>
          </a:cu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cxnSp>
        <p:nvCxnSpPr>
          <p:cNvPr id="8" name="直接连接符 7"/>
          <p:cNvCxnSpPr/>
          <p:nvPr userDrawn="1">
            <p:custDataLst>
              <p:tags r:id="rId2"/>
            </p:custDataLst>
          </p:nvPr>
        </p:nvCxnSpPr>
        <p:spPr>
          <a:xfrm>
            <a:off x="2926715" y="1604645"/>
            <a:ext cx="0" cy="563245"/>
          </a:xfrm>
          <a:prstGeom prst="lin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cxnSp>
      <p:sp>
        <p:nvSpPr>
          <p:cNvPr id="2" name="标题 1"/>
          <p:cNvSpPr>
            <a:spLocks noGrp="1"/>
          </p:cNvSpPr>
          <p:nvPr>
            <p:ph type="ctrTitle" hasCustomPrompt="1"/>
            <p:custDataLst>
              <p:tags r:id="rId3"/>
            </p:custDataLst>
          </p:nvPr>
        </p:nvSpPr>
        <p:spPr>
          <a:xfrm>
            <a:off x="4896000" y="1692000"/>
            <a:ext cx="5936400" cy="1825200"/>
          </a:xfrm>
        </p:spPr>
        <p:txBody>
          <a:bodyPr wrap="square" lIns="90000" tIns="46800" rIns="90000" bIns="46800" anchor="b">
            <a:normAutofit/>
          </a:bodyPr>
          <a:lstStyle>
            <a:lvl1pPr algn="r">
              <a:lnSpc>
                <a:spcPct val="100000"/>
              </a:lnSpc>
              <a:defRPr sz="6600"/>
            </a:lvl1pPr>
          </a:lstStyle>
          <a:p>
            <a:r>
              <a:rPr lang="zh-CN" altLang="en-US" dirty="0"/>
              <a:t>编辑母版标题</a:t>
            </a:r>
          </a:p>
        </p:txBody>
      </p:sp>
      <p:sp>
        <p:nvSpPr>
          <p:cNvPr id="3" name="副标题 2"/>
          <p:cNvSpPr>
            <a:spLocks noGrp="1"/>
          </p:cNvSpPr>
          <p:nvPr>
            <p:ph type="subTitle" idx="1" hasCustomPrompt="1"/>
            <p:custDataLst>
              <p:tags r:id="rId4"/>
            </p:custDataLst>
          </p:nvPr>
        </p:nvSpPr>
        <p:spPr>
          <a:xfrm>
            <a:off x="4896000" y="3816000"/>
            <a:ext cx="5936400" cy="720000"/>
          </a:xfrm>
        </p:spPr>
        <p:txBody>
          <a:bodyPr wrap="square" lIns="90000" tIns="46800" rIns="90000" bIns="46800">
            <a:normAutofit/>
          </a:bodyPr>
          <a:lstStyle>
            <a:lvl1pPr marL="0" indent="0" algn="r">
              <a:lnSpc>
                <a:spcPct val="100000"/>
              </a:lnSpc>
              <a:buNone/>
              <a:defRPr sz="2000" b="1" spc="5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3"/>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t>2025/11/28</a:t>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sp>
        <p:nvSpPr>
          <p:cNvPr id="20" name="联系方式占位符 9"/>
          <p:cNvSpPr>
            <a:spLocks noGrp="1"/>
          </p:cNvSpPr>
          <p:nvPr>
            <p:ph type="body" sz="quarter" idx="16" hasCustomPrompt="1"/>
            <p:custDataLst>
              <p:tags r:id="rId8"/>
            </p:custDataLst>
          </p:nvPr>
        </p:nvSpPr>
        <p:spPr>
          <a:xfrm>
            <a:off x="8219870" y="5616000"/>
            <a:ext cx="2566800" cy="655491"/>
          </a:xfrm>
        </p:spPr>
        <p:txBody>
          <a:bodyPr wrap="square" lIns="90000" tIns="46800" rIns="90000" bIns="46800" anchor="t">
            <a:normAutofit/>
          </a:bodyPr>
          <a:lstStyle>
            <a:lvl1pPr marL="0" indent="0" algn="r">
              <a:lnSpc>
                <a:spcPct val="100000"/>
              </a:lnSpc>
              <a:buNone/>
              <a:defRPr sz="1800">
                <a:solidFill>
                  <a:schemeClr val="accent1"/>
                </a:solidFill>
                <a:latin typeface="+mn-ea"/>
                <a:ea typeface="+mn-ea"/>
              </a:defRPr>
            </a:lvl1pPr>
          </a:lstStyle>
          <a:p>
            <a:pPr lvl="0"/>
            <a:r>
              <a:rPr lang="zh-CN" altLang="en-US" dirty="0"/>
              <a:t>联系方式</a:t>
            </a:r>
          </a:p>
        </p:txBody>
      </p:sp>
      <p:sp>
        <p:nvSpPr>
          <p:cNvPr id="24" name="署名占位符 10"/>
          <p:cNvSpPr>
            <a:spLocks noGrp="1"/>
          </p:cNvSpPr>
          <p:nvPr>
            <p:ph type="body" sz="quarter" idx="17" hasCustomPrompt="1"/>
            <p:custDataLst>
              <p:tags r:id="rId9"/>
            </p:custDataLst>
          </p:nvPr>
        </p:nvSpPr>
        <p:spPr>
          <a:xfrm>
            <a:off x="5793470" y="5616000"/>
            <a:ext cx="2163600" cy="655491"/>
          </a:xfrm>
        </p:spPr>
        <p:txBody>
          <a:bodyPr wrap="square" lIns="90000" tIns="46800" rIns="90000" bIns="46800" anchor="t">
            <a:normAutofit/>
          </a:bodyPr>
          <a:lstStyle>
            <a:lvl1pPr marL="0" indent="0" algn="l">
              <a:lnSpc>
                <a:spcPct val="100000"/>
              </a:lnSpc>
              <a:buNone/>
              <a:defRPr sz="1800">
                <a:solidFill>
                  <a:schemeClr val="accent1"/>
                </a:solidFill>
                <a:latin typeface="+mn-ea"/>
                <a:ea typeface="+mn-ea"/>
              </a:defRPr>
            </a:lvl1pPr>
          </a:lstStyle>
          <a:p>
            <a:pPr lvl="0"/>
            <a:r>
              <a:rPr lang="zh-CN" altLang="en-US" dirty="0"/>
              <a:t>署名</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内容占位符 2"/>
          <p:cNvSpPr>
            <a:spLocks noGrp="1"/>
          </p:cNvSpPr>
          <p:nvPr>
            <p:ph idx="1"/>
            <p:custDataLst>
              <p:tags r:id="rId2"/>
            </p:custDataLst>
          </p:nvPr>
        </p:nvSpPr>
        <p:spPr/>
        <p:txBody>
          <a:bodyPr wrap="square">
            <a:normAutofit/>
          </a:bodyPr>
          <a:lstStyle/>
          <a:p>
            <a:pPr lvl="0"/>
            <a:r>
              <a:rPr lang="zh-CN" altLang="en-US" dirty="0"/>
              <a:t>单击此处编辑母版文本样式</a:t>
            </a:r>
          </a:p>
          <a:p>
            <a:pPr lvl="1"/>
            <a:r>
              <a:rPr lang="zh-CN" altLang="en-US" dirty="0"/>
              <a:t>第二级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t>2025/11/28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sp>
        <p:nvSpPr>
          <p:cNvPr id="6" name="任意多边形 17"/>
          <p:cNvSpPr/>
          <p:nvPr userDrawn="1">
            <p:custDataLst>
              <p:tags r:id="rId1"/>
            </p:custDataLst>
          </p:nvPr>
        </p:nvSpPr>
        <p:spPr>
          <a:xfrm>
            <a:off x="7534910" y="2957195"/>
            <a:ext cx="4657090" cy="3030855"/>
          </a:xfrm>
          <a:custGeom>
            <a:avLst/>
            <a:gdLst>
              <a:gd name="connsiteX0" fmla="*/ 0 w 7334"/>
              <a:gd name="connsiteY0" fmla="*/ 4754 h 4773"/>
              <a:gd name="connsiteX1" fmla="*/ 1297 w 7334"/>
              <a:gd name="connsiteY1" fmla="*/ 4754 h 4773"/>
              <a:gd name="connsiteX2" fmla="*/ 1297 w 7334"/>
              <a:gd name="connsiteY2" fmla="*/ 3267 h 4773"/>
              <a:gd name="connsiteX3" fmla="*/ 2032 w 7334"/>
              <a:gd name="connsiteY3" fmla="*/ 2990 h 4773"/>
              <a:gd name="connsiteX4" fmla="*/ 2028 w 7334"/>
              <a:gd name="connsiteY4" fmla="*/ 4767 h 4773"/>
              <a:gd name="connsiteX5" fmla="*/ 1736 w 7334"/>
              <a:gd name="connsiteY5" fmla="*/ 4769 h 4773"/>
              <a:gd name="connsiteX6" fmla="*/ 1736 w 7334"/>
              <a:gd name="connsiteY6" fmla="*/ 1950 h 4773"/>
              <a:gd name="connsiteX7" fmla="*/ 3109 w 7334"/>
              <a:gd name="connsiteY7" fmla="*/ 2275 h 4773"/>
              <a:gd name="connsiteX8" fmla="*/ 3109 w 7334"/>
              <a:gd name="connsiteY8" fmla="*/ 4773 h 4773"/>
              <a:gd name="connsiteX9" fmla="*/ 2594 w 7334"/>
              <a:gd name="connsiteY9" fmla="*/ 4773 h 4773"/>
              <a:gd name="connsiteX10" fmla="*/ 2604 w 7334"/>
              <a:gd name="connsiteY10" fmla="*/ 0 h 4773"/>
              <a:gd name="connsiteX11" fmla="*/ 3656 w 7334"/>
              <a:gd name="connsiteY11" fmla="*/ 7 h 4773"/>
              <a:gd name="connsiteX12" fmla="*/ 3653 w 7334"/>
              <a:gd name="connsiteY12" fmla="*/ 3834 h 4773"/>
              <a:gd name="connsiteX13" fmla="*/ 3404 w 7334"/>
              <a:gd name="connsiteY13" fmla="*/ 3837 h 4773"/>
              <a:gd name="connsiteX14" fmla="*/ 3404 w 7334"/>
              <a:gd name="connsiteY14" fmla="*/ 2979 h 4773"/>
              <a:gd name="connsiteX15" fmla="*/ 4594 w 7334"/>
              <a:gd name="connsiteY15" fmla="*/ 2978 h 4773"/>
              <a:gd name="connsiteX16" fmla="*/ 4593 w 7334"/>
              <a:gd name="connsiteY16" fmla="*/ 4339 h 4773"/>
              <a:gd name="connsiteX17" fmla="*/ 5122 w 7334"/>
              <a:gd name="connsiteY17" fmla="*/ 4338 h 4773"/>
              <a:gd name="connsiteX18" fmla="*/ 5120 w 7334"/>
              <a:gd name="connsiteY18" fmla="*/ 4771 h 4773"/>
              <a:gd name="connsiteX19" fmla="*/ 7334 w 7334"/>
              <a:gd name="connsiteY19" fmla="*/ 4769 h 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34" h="4773">
                <a:moveTo>
                  <a:pt x="0" y="4754"/>
                </a:moveTo>
                <a:lnTo>
                  <a:pt x="1297" y="4754"/>
                </a:lnTo>
                <a:lnTo>
                  <a:pt x="1297" y="3267"/>
                </a:lnTo>
                <a:lnTo>
                  <a:pt x="2032" y="2990"/>
                </a:lnTo>
                <a:lnTo>
                  <a:pt x="2028" y="4767"/>
                </a:lnTo>
                <a:lnTo>
                  <a:pt x="1736" y="4769"/>
                </a:lnTo>
                <a:lnTo>
                  <a:pt x="1736" y="1950"/>
                </a:lnTo>
                <a:lnTo>
                  <a:pt x="3109" y="2275"/>
                </a:lnTo>
                <a:lnTo>
                  <a:pt x="3109" y="4773"/>
                </a:lnTo>
                <a:lnTo>
                  <a:pt x="2594" y="4773"/>
                </a:lnTo>
                <a:lnTo>
                  <a:pt x="2604" y="0"/>
                </a:lnTo>
                <a:lnTo>
                  <a:pt x="3656" y="7"/>
                </a:lnTo>
                <a:lnTo>
                  <a:pt x="3653" y="3834"/>
                </a:lnTo>
                <a:lnTo>
                  <a:pt x="3404" y="3837"/>
                </a:lnTo>
                <a:lnTo>
                  <a:pt x="3404" y="2979"/>
                </a:lnTo>
                <a:lnTo>
                  <a:pt x="4594" y="2978"/>
                </a:lnTo>
                <a:lnTo>
                  <a:pt x="4593" y="4339"/>
                </a:lnTo>
                <a:lnTo>
                  <a:pt x="5122" y="4338"/>
                </a:lnTo>
                <a:lnTo>
                  <a:pt x="5120" y="4771"/>
                </a:lnTo>
                <a:lnTo>
                  <a:pt x="7334" y="4769"/>
                </a:lnTo>
              </a:path>
            </a:pathLst>
          </a:cu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cxnSp>
        <p:nvCxnSpPr>
          <p:cNvPr id="10" name="直接连接符 9"/>
          <p:cNvCxnSpPr/>
          <p:nvPr userDrawn="1">
            <p:custDataLst>
              <p:tags r:id="rId2"/>
            </p:custDataLst>
          </p:nvPr>
        </p:nvCxnSpPr>
        <p:spPr>
          <a:xfrm>
            <a:off x="9528175" y="2393950"/>
            <a:ext cx="0" cy="563245"/>
          </a:xfrm>
          <a:prstGeom prst="lin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cxnSp>
      <p:sp>
        <p:nvSpPr>
          <p:cNvPr id="3" name="椭圆 2"/>
          <p:cNvSpPr>
            <a:spLocks noChangeAspect="1"/>
          </p:cNvSpPr>
          <p:nvPr userDrawn="1">
            <p:custDataLst>
              <p:tags r:id="rId3"/>
            </p:custDataLst>
          </p:nvPr>
        </p:nvSpPr>
        <p:spPr>
          <a:xfrm>
            <a:off x="7488000" y="5914800"/>
            <a:ext cx="108000" cy="108000"/>
          </a:xfrm>
          <a:prstGeom prst="ellipse">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4"/>
            </p:custDataLst>
          </p:nvPr>
        </p:nvSpPr>
        <p:spPr>
          <a:xfrm>
            <a:off x="550800" y="511200"/>
            <a:ext cx="2174400" cy="1404000"/>
          </a:xfrm>
        </p:spPr>
        <p:txBody>
          <a:bodyPr wrap="square" lIns="90000" tIns="46800" rIns="90000" bIns="46800" anchor="ctr">
            <a:normAutofit/>
          </a:bodyPr>
          <a:lstStyle>
            <a:lvl1pPr algn="r">
              <a:defRPr sz="5400"/>
            </a:lvl1pPr>
          </a:lstStyle>
          <a:p>
            <a:r>
              <a:rPr lang="zh-CN" altLang="en-US" dirty="0"/>
              <a:t>标题</a:t>
            </a:r>
          </a:p>
        </p:txBody>
      </p:sp>
      <p:sp>
        <p:nvSpPr>
          <p:cNvPr id="7" name="日期占位符 3"/>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t>2025/11/28</a:t>
            </a:fld>
            <a:endParaRPr lang="zh-CN" altLang="en-US" dirty="0"/>
          </a:p>
        </p:txBody>
      </p:sp>
      <p:sp>
        <p:nvSpPr>
          <p:cNvPr id="8" name="页脚占位符 4"/>
          <p:cNvSpPr>
            <a:spLocks noGrp="1"/>
          </p:cNvSpPr>
          <p:nvPr>
            <p:ph type="ftr" sz="quarter" idx="11"/>
            <p:custDataLst>
              <p:tags r:id="rId6"/>
            </p:custDataLst>
          </p:nvPr>
        </p:nvSpPr>
        <p:spPr/>
        <p:txBody>
          <a:bodyPr/>
          <a:lstStyle/>
          <a:p>
            <a:endParaRPr lang="zh-CN" altLang="en-US" dirty="0"/>
          </a:p>
        </p:txBody>
      </p:sp>
      <p:sp>
        <p:nvSpPr>
          <p:cNvPr id="9" name="灯片编号占位符 5"/>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t>‹#›</a:t>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13" name="任意多边形 7"/>
          <p:cNvSpPr/>
          <p:nvPr>
            <p:custDataLst>
              <p:tags r:id="rId1"/>
            </p:custDataLst>
          </p:nvPr>
        </p:nvSpPr>
        <p:spPr>
          <a:xfrm>
            <a:off x="5881370" y="4941570"/>
            <a:ext cx="6301740" cy="1591310"/>
          </a:xfrm>
          <a:custGeom>
            <a:avLst/>
            <a:gdLst>
              <a:gd name="connsiteX0" fmla="*/ 2 w 9924"/>
              <a:gd name="connsiteY0" fmla="*/ 2235 h 2506"/>
              <a:gd name="connsiteX1" fmla="*/ 0 w 9924"/>
              <a:gd name="connsiteY1" fmla="*/ 230 h 2506"/>
              <a:gd name="connsiteX2" fmla="*/ 220 w 9924"/>
              <a:gd name="connsiteY2" fmla="*/ 0 h 2506"/>
              <a:gd name="connsiteX3" fmla="*/ 500 w 9924"/>
              <a:gd name="connsiteY3" fmla="*/ 0 h 2506"/>
              <a:gd name="connsiteX4" fmla="*/ 710 w 9924"/>
              <a:gd name="connsiteY4" fmla="*/ 220 h 2506"/>
              <a:gd name="connsiteX5" fmla="*/ 710 w 9924"/>
              <a:gd name="connsiteY5" fmla="*/ 2050 h 2506"/>
              <a:gd name="connsiteX6" fmla="*/ 500 w 9924"/>
              <a:gd name="connsiteY6" fmla="*/ 2050 h 2506"/>
              <a:gd name="connsiteX7" fmla="*/ 500 w 9924"/>
              <a:gd name="connsiteY7" fmla="*/ 980 h 2506"/>
              <a:gd name="connsiteX8" fmla="*/ 1153 w 9924"/>
              <a:gd name="connsiteY8" fmla="*/ 982 h 2506"/>
              <a:gd name="connsiteX9" fmla="*/ 1153 w 9924"/>
              <a:gd name="connsiteY9" fmla="*/ 1942 h 2506"/>
              <a:gd name="connsiteX10" fmla="*/ 1936 w 9924"/>
              <a:gd name="connsiteY10" fmla="*/ 1946 h 2506"/>
              <a:gd name="connsiteX11" fmla="*/ 1936 w 9924"/>
              <a:gd name="connsiteY11" fmla="*/ 2268 h 2506"/>
              <a:gd name="connsiteX12" fmla="*/ 2281 w 9924"/>
              <a:gd name="connsiteY12" fmla="*/ 2268 h 2506"/>
              <a:gd name="connsiteX13" fmla="*/ 2283 w 9924"/>
              <a:gd name="connsiteY13" fmla="*/ 2506 h 2506"/>
              <a:gd name="connsiteX14" fmla="*/ 9924 w 9924"/>
              <a:gd name="connsiteY14" fmla="*/ 2501 h 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24" h="2506">
                <a:moveTo>
                  <a:pt x="2" y="2235"/>
                </a:moveTo>
                <a:lnTo>
                  <a:pt x="0" y="230"/>
                </a:lnTo>
                <a:lnTo>
                  <a:pt x="220" y="0"/>
                </a:lnTo>
                <a:lnTo>
                  <a:pt x="500" y="0"/>
                </a:lnTo>
                <a:lnTo>
                  <a:pt x="710" y="220"/>
                </a:lnTo>
                <a:lnTo>
                  <a:pt x="710" y="2050"/>
                </a:lnTo>
                <a:lnTo>
                  <a:pt x="500" y="2050"/>
                </a:lnTo>
                <a:lnTo>
                  <a:pt x="500" y="980"/>
                </a:lnTo>
                <a:lnTo>
                  <a:pt x="1153" y="982"/>
                </a:lnTo>
                <a:lnTo>
                  <a:pt x="1153" y="1942"/>
                </a:lnTo>
                <a:lnTo>
                  <a:pt x="1936" y="1946"/>
                </a:lnTo>
                <a:lnTo>
                  <a:pt x="1936" y="2268"/>
                </a:lnTo>
                <a:lnTo>
                  <a:pt x="2281" y="2268"/>
                </a:lnTo>
                <a:lnTo>
                  <a:pt x="2283" y="2506"/>
                </a:lnTo>
                <a:lnTo>
                  <a:pt x="9924" y="2501"/>
                </a:lnTo>
              </a:path>
            </a:pathLst>
          </a:custGeom>
          <a:noFill/>
          <a:ln w="19050">
            <a:solidFill>
              <a:schemeClr val="accent1">
                <a:alpha val="60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4" name="任意多边形 8"/>
          <p:cNvSpPr/>
          <p:nvPr>
            <p:custDataLst>
              <p:tags r:id="rId2"/>
            </p:custDataLst>
          </p:nvPr>
        </p:nvSpPr>
        <p:spPr>
          <a:xfrm>
            <a:off x="0" y="5236845"/>
            <a:ext cx="5894705" cy="1302385"/>
          </a:xfrm>
          <a:custGeom>
            <a:avLst/>
            <a:gdLst>
              <a:gd name="connsiteX0" fmla="*/ 9283 w 9283"/>
              <a:gd name="connsiteY0" fmla="*/ 1758 h 2051"/>
              <a:gd name="connsiteX1" fmla="*/ 9062 w 9283"/>
              <a:gd name="connsiteY1" fmla="*/ 1755 h 2051"/>
              <a:gd name="connsiteX2" fmla="*/ 9062 w 9283"/>
              <a:gd name="connsiteY2" fmla="*/ 0 h 2051"/>
              <a:gd name="connsiteX3" fmla="*/ 8410 w 9283"/>
              <a:gd name="connsiteY3" fmla="*/ 547 h 2051"/>
              <a:gd name="connsiteX4" fmla="*/ 8410 w 9283"/>
              <a:gd name="connsiteY4" fmla="*/ 2028 h 2051"/>
              <a:gd name="connsiteX5" fmla="*/ 8710 w 9283"/>
              <a:gd name="connsiteY5" fmla="*/ 2028 h 2051"/>
              <a:gd name="connsiteX6" fmla="*/ 8710 w 9283"/>
              <a:gd name="connsiteY6" fmla="*/ 1158 h 2051"/>
              <a:gd name="connsiteX7" fmla="*/ 7675 w 9283"/>
              <a:gd name="connsiteY7" fmla="*/ 906 h 2051"/>
              <a:gd name="connsiteX8" fmla="*/ 7674 w 9283"/>
              <a:gd name="connsiteY8" fmla="*/ 1785 h 2051"/>
              <a:gd name="connsiteX9" fmla="*/ 7084 w 9283"/>
              <a:gd name="connsiteY9" fmla="*/ 1785 h 2051"/>
              <a:gd name="connsiteX10" fmla="*/ 7086 w 9283"/>
              <a:gd name="connsiteY10" fmla="*/ 2051 h 2051"/>
              <a:gd name="connsiteX11" fmla="*/ 0 w 9283"/>
              <a:gd name="connsiteY11" fmla="*/ 2047 h 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83" h="2051">
                <a:moveTo>
                  <a:pt x="9283" y="1758"/>
                </a:moveTo>
                <a:lnTo>
                  <a:pt x="9062" y="1755"/>
                </a:lnTo>
                <a:lnTo>
                  <a:pt x="9062" y="0"/>
                </a:lnTo>
                <a:lnTo>
                  <a:pt x="8410" y="547"/>
                </a:lnTo>
                <a:lnTo>
                  <a:pt x="8410" y="2028"/>
                </a:lnTo>
                <a:lnTo>
                  <a:pt x="8710" y="2028"/>
                </a:lnTo>
                <a:lnTo>
                  <a:pt x="8710" y="1158"/>
                </a:lnTo>
                <a:lnTo>
                  <a:pt x="7675" y="906"/>
                </a:lnTo>
                <a:lnTo>
                  <a:pt x="7674" y="1785"/>
                </a:lnTo>
                <a:lnTo>
                  <a:pt x="7084" y="1785"/>
                </a:lnTo>
                <a:lnTo>
                  <a:pt x="7086" y="2051"/>
                </a:lnTo>
                <a:lnTo>
                  <a:pt x="0" y="2047"/>
                </a:lnTo>
              </a:path>
            </a:pathLst>
          </a:custGeom>
          <a:noFill/>
          <a:ln w="19050">
            <a:solidFill>
              <a:schemeClr val="accent1">
                <a:alpha val="60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cxnSp>
        <p:nvCxnSpPr>
          <p:cNvPr id="15" name="直接连接符 14"/>
          <p:cNvCxnSpPr/>
          <p:nvPr>
            <p:custDataLst>
              <p:tags r:id="rId3"/>
            </p:custDataLst>
          </p:nvPr>
        </p:nvCxnSpPr>
        <p:spPr>
          <a:xfrm>
            <a:off x="6106795" y="4594225"/>
            <a:ext cx="0" cy="347345"/>
          </a:xfrm>
          <a:prstGeom prst="line">
            <a:avLst/>
          </a:prstGeom>
          <a:noFill/>
          <a:ln w="19050">
            <a:solidFill>
              <a:schemeClr val="accent1">
                <a:alpha val="60000"/>
              </a:schemeClr>
            </a:solidFill>
          </a:ln>
        </p:spPr>
        <p:style>
          <a:lnRef idx="2">
            <a:schemeClr val="accent1">
              <a:lumMod val="75000"/>
            </a:schemeClr>
          </a:lnRef>
          <a:fillRef idx="1">
            <a:schemeClr val="accent1"/>
          </a:fillRef>
          <a:effectRef idx="0">
            <a:srgbClr val="FFFFFF"/>
          </a:effectRef>
          <a:fontRef idx="minor">
            <a:schemeClr val="lt1"/>
          </a:fontRef>
        </p:style>
      </p:cxnSp>
      <p:sp>
        <p:nvSpPr>
          <p:cNvPr id="2" name="标题 1"/>
          <p:cNvSpPr>
            <a:spLocks noGrp="1"/>
          </p:cNvSpPr>
          <p:nvPr userDrawn="1">
            <p:ph type="title" hasCustomPrompt="1"/>
            <p:custDataLst>
              <p:tags r:id="rId4"/>
            </p:custDataLst>
          </p:nvPr>
        </p:nvSpPr>
        <p:spPr>
          <a:xfrm>
            <a:off x="2233477" y="3106297"/>
            <a:ext cx="7725045" cy="1159200"/>
          </a:xfrm>
        </p:spPr>
        <p:txBody>
          <a:bodyPr wrap="square" lIns="90000" tIns="46800" rIns="90000" bIns="46800" anchor="t">
            <a:normAutofit/>
          </a:bodyPr>
          <a:lstStyle>
            <a:lvl1pPr algn="ctr">
              <a:defRPr sz="5200">
                <a:solidFill>
                  <a:schemeClr val="tx1">
                    <a:lumMod val="85000"/>
                    <a:lumOff val="15000"/>
                  </a:schemeClr>
                </a:solidFill>
              </a:defRPr>
            </a:lvl1pPr>
          </a:lstStyle>
          <a:p>
            <a:r>
              <a:rPr lang="zh-CN" altLang="en-US" dirty="0"/>
              <a:t>单击编辑母版标题</a:t>
            </a:r>
          </a:p>
        </p:txBody>
      </p:sp>
      <p:sp>
        <p:nvSpPr>
          <p:cNvPr id="8" name="节编号 3"/>
          <p:cNvSpPr>
            <a:spLocks noGrp="1"/>
          </p:cNvSpPr>
          <p:nvPr userDrawn="1">
            <p:ph type="body" sz="quarter" idx="13" hasCustomPrompt="1"/>
            <p:custDataLst>
              <p:tags r:id="rId5"/>
            </p:custDataLst>
          </p:nvPr>
        </p:nvSpPr>
        <p:spPr>
          <a:xfrm>
            <a:off x="3513000" y="1376507"/>
            <a:ext cx="5166000" cy="1602000"/>
          </a:xfrm>
        </p:spPr>
        <p:txBody>
          <a:bodyPr wrap="none" lIns="90000" tIns="46800" rIns="90000" bIns="46800" anchor="b">
            <a:normAutofit/>
          </a:bodyPr>
          <a:lstStyle>
            <a:lvl1pPr marL="0" indent="0" algn="ctr">
              <a:buNone/>
              <a:defRPr sz="6000" b="1">
                <a:ln w="15875">
                  <a:solidFill>
                    <a:schemeClr val="accent1">
                      <a:lumMod val="40000"/>
                      <a:lumOff val="60000"/>
                    </a:schemeClr>
                  </a:solidFill>
                </a:ln>
                <a:noFill/>
              </a:defRPr>
            </a:lvl1pPr>
          </a:lstStyle>
          <a:p>
            <a:pPr lvl="0"/>
            <a:r>
              <a:rPr lang="zh-CN" altLang="en-US" dirty="0"/>
              <a:t>节编号</a:t>
            </a:r>
          </a:p>
        </p:txBody>
      </p:sp>
      <p:sp>
        <p:nvSpPr>
          <p:cNvPr id="4" name="日期占位符 4"/>
          <p:cNvSpPr>
            <a:spLocks noGrp="1"/>
          </p:cNvSpPr>
          <p:nvPr userDrawn="1">
            <p:ph type="dt" sz="half" idx="10"/>
            <p:custDataLst>
              <p:tags r:id="rId6"/>
            </p:custDataLst>
          </p:nvPr>
        </p:nvSpPr>
        <p:spPr/>
        <p:txBody>
          <a:bodyPr wrap="square">
            <a:normAutofit/>
          </a:bodyPr>
          <a:lstStyle/>
          <a:p>
            <a:fld id="{5592522B-0F24-4480-B9DD-A9474A6880D6}" type="datetimeFigureOut">
              <a:rPr lang="zh-CN" altLang="en-US" smtClean="0"/>
              <a:t>2025/11/28</a:t>
            </a:fld>
            <a:endParaRPr lang="zh-CN" altLang="en-US"/>
          </a:p>
        </p:txBody>
      </p:sp>
      <p:sp>
        <p:nvSpPr>
          <p:cNvPr id="5" name="页脚占位符 5"/>
          <p:cNvSpPr>
            <a:spLocks noGrp="1"/>
          </p:cNvSpPr>
          <p:nvPr userDrawn="1">
            <p:ph type="ftr" sz="quarter" idx="11"/>
            <p:custDataLst>
              <p:tags r:id="rId7"/>
            </p:custDataLst>
          </p:nvPr>
        </p:nvSpPr>
        <p:spPr/>
        <p:txBody>
          <a:bodyPr/>
          <a:lstStyle/>
          <a:p>
            <a:endParaRPr lang="zh-CN" altLang="en-US"/>
          </a:p>
        </p:txBody>
      </p:sp>
      <p:sp>
        <p:nvSpPr>
          <p:cNvPr id="6" name="灯片编号占位符 6"/>
          <p:cNvSpPr>
            <a:spLocks noGrp="1"/>
          </p:cNvSpPr>
          <p:nvPr userDrawn="1">
            <p:ph type="sldNum" sz="quarter" idx="12"/>
            <p:custDataLst>
              <p:tags r:id="rId8"/>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p>
        </p:txBody>
      </p:sp>
      <p:sp>
        <p:nvSpPr>
          <p:cNvPr id="3" name="内容占位符 2"/>
          <p:cNvSpPr>
            <a:spLocks noGrp="1"/>
          </p:cNvSpPr>
          <p:nvPr>
            <p:ph sz="half" idx="1"/>
            <p:custDataLst>
              <p:tags r:id="rId2"/>
            </p:custDataLst>
          </p:nvPr>
        </p:nvSpPr>
        <p:spPr>
          <a:xfrm>
            <a:off x="695960" y="1301750"/>
            <a:ext cx="5323840" cy="487585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内容占位符 3"/>
          <p:cNvSpPr>
            <a:spLocks noGrp="1"/>
          </p:cNvSpPr>
          <p:nvPr>
            <p:ph sz="half" idx="2"/>
            <p:custDataLst>
              <p:tags r:id="rId3"/>
            </p:custDataLst>
          </p:nvPr>
        </p:nvSpPr>
        <p:spPr>
          <a:xfrm>
            <a:off x="6172200" y="1301750"/>
            <a:ext cx="5323840" cy="487585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5" name="日期占位符 4"/>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t>2025/11/28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1"/>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p>
        </p:txBody>
      </p:sp>
      <p:sp>
        <p:nvSpPr>
          <p:cNvPr id="4" name="内容占位符 3"/>
          <p:cNvSpPr>
            <a:spLocks noGrp="1"/>
          </p:cNvSpPr>
          <p:nvPr>
            <p:ph sz="half" idx="2"/>
            <p:custDataLst>
              <p:tags r:id="rId2"/>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5" name="文本占位符 4"/>
          <p:cNvSpPr>
            <a:spLocks noGrp="1"/>
          </p:cNvSpPr>
          <p:nvPr>
            <p:ph type="body" sz="quarter" idx="3" hasCustomPrompt="1"/>
            <p:custDataLst>
              <p:tags r:id="rId3"/>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p>
        </p:txBody>
      </p:sp>
      <p:sp>
        <p:nvSpPr>
          <p:cNvPr id="6" name="内容占位符 5"/>
          <p:cNvSpPr>
            <a:spLocks noGrp="1"/>
          </p:cNvSpPr>
          <p:nvPr>
            <p:ph sz="quarter" idx="4"/>
            <p:custDataLst>
              <p:tags r:id="rId4"/>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7" name="日期占位符 6"/>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t>2025/11/28</a:t>
            </a:fld>
            <a:endParaRPr lang="zh-CN" altLang="en-US"/>
          </a:p>
        </p:txBody>
      </p:sp>
      <p:sp>
        <p:nvSpPr>
          <p:cNvPr id="8" name="页脚占位符 7"/>
          <p:cNvSpPr>
            <a:spLocks noGrp="1"/>
          </p:cNvSpPr>
          <p:nvPr>
            <p:ph type="ftr" sz="quarter" idx="11"/>
            <p:custDataLst>
              <p:tags r:id="rId6"/>
            </p:custDataLst>
          </p:nvPr>
        </p:nvSpPr>
        <p:spPr/>
        <p:txBody>
          <a:bodyPr/>
          <a:lstStyle/>
          <a:p>
            <a:endParaRPr lang="zh-CN" altLang="en-US"/>
          </a:p>
        </p:txBody>
      </p:sp>
      <p:sp>
        <p:nvSpPr>
          <p:cNvPr id="9" name="灯片编号占位符 8"/>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t>‹#›</a:t>
            </a:fld>
            <a:endParaRPr lang="zh-CN" altLang="en-US"/>
          </a:p>
        </p:txBody>
      </p:sp>
      <p:sp>
        <p:nvSpPr>
          <p:cNvPr id="10" name="标题 9"/>
          <p:cNvSpPr>
            <a:spLocks noGrp="1"/>
          </p:cNvSpPr>
          <p:nvPr>
            <p:ph type="title"/>
            <p:custDataLst>
              <p:tags r:id="rId8"/>
            </p:custDataLst>
          </p:nvPr>
        </p:nvSpPr>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2025/11/28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wrap="square">
            <a:normAutofit/>
          </a:bodyPr>
          <a:lstStyle/>
          <a:p>
            <a:fld id="{5592522B-0F24-4480-B9DD-A9474A6880D6}" type="datetimeFigureOut">
              <a:rPr lang="zh-CN" altLang="en-US" smtClean="0"/>
              <a:t>2025/11/28</a:t>
            </a:fld>
            <a:endParaRPr lang="zh-CN" altLang="en-US" dirty="0"/>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1"/>
            </p:custDataLst>
          </p:nvPr>
        </p:nvSpPr>
        <p:spPr>
          <a:xfrm>
            <a:off x="695960" y="360045"/>
            <a:ext cx="10801985" cy="5817870"/>
          </a:xfrm>
        </p:spPr>
        <p:txBody>
          <a:bodyPr wrap="square">
            <a:normAutofit/>
          </a:bodyPr>
          <a:lstStyle/>
          <a:p>
            <a:pPr lvl="0"/>
            <a:r>
              <a:rPr lang="zh-CN" altLang="en-US" dirty="0"/>
              <a:t>单击此处编辑母版文本样式</a:t>
            </a:r>
          </a:p>
          <a:p>
            <a:pPr lvl="1"/>
            <a:r>
              <a:rPr lang="zh-CN" altLang="en-US" dirty="0">
                <a:sym typeface="+mn-ea"/>
              </a:rPr>
              <a:t>第</a:t>
            </a:r>
            <a:r>
              <a:rPr lang="zh-CN" altLang="en-US" dirty="0"/>
              <a:t>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2025/11/28</a:t>
            </a:fld>
            <a:endParaRPr lang="zh-CN" altLang="en-US"/>
          </a:p>
        </p:txBody>
      </p:sp>
      <p:sp>
        <p:nvSpPr>
          <p:cNvPr id="5" name="页脚占位符 3"/>
          <p:cNvSpPr>
            <a:spLocks noGrp="1"/>
          </p:cNvSpPr>
          <p:nvPr>
            <p:ph type="ftr" sz="quarter" idx="11"/>
            <p:custDataLst>
              <p:tags r:id="rId3"/>
            </p:custDataLst>
          </p:nvPr>
        </p:nvSpPr>
        <p:spPr/>
        <p:txBody>
          <a:bodyPr/>
          <a:lstStyle/>
          <a:p>
            <a:endParaRPr lang="zh-CN" altLang="en-US"/>
          </a:p>
        </p:txBody>
      </p:sp>
      <p:sp>
        <p:nvSpPr>
          <p:cNvPr id="6"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任意多边形 5"/>
          <p:cNvSpPr>
            <a:spLocks noChangeAspect="1"/>
          </p:cNvSpPr>
          <p:nvPr userDrawn="1">
            <p:custDataLst>
              <p:tags r:id="rId13"/>
            </p:custDataLst>
          </p:nvPr>
        </p:nvSpPr>
        <p:spPr>
          <a:xfrm flipH="1">
            <a:off x="695960" y="185497"/>
            <a:ext cx="11491926" cy="1032510"/>
          </a:xfrm>
          <a:custGeom>
            <a:avLst/>
            <a:gdLst>
              <a:gd name="connsiteX0" fmla="*/ 0 w 17629"/>
              <a:gd name="connsiteY0" fmla="*/ 1621 h 1626"/>
              <a:gd name="connsiteX1" fmla="*/ 1899 w 17629"/>
              <a:gd name="connsiteY1" fmla="*/ 1621 h 1626"/>
              <a:gd name="connsiteX2" fmla="*/ 1899 w 17629"/>
              <a:gd name="connsiteY2" fmla="*/ 1378 h 1626"/>
              <a:gd name="connsiteX3" fmla="*/ 2246 w 17629"/>
              <a:gd name="connsiteY3" fmla="*/ 1378 h 1626"/>
              <a:gd name="connsiteX4" fmla="*/ 2244 w 17629"/>
              <a:gd name="connsiteY4" fmla="*/ 982 h 1626"/>
              <a:gd name="connsiteX5" fmla="*/ 2765 w 17629"/>
              <a:gd name="connsiteY5" fmla="*/ 975 h 1626"/>
              <a:gd name="connsiteX6" fmla="*/ 2765 w 17629"/>
              <a:gd name="connsiteY6" fmla="*/ 1290 h 1626"/>
              <a:gd name="connsiteX7" fmla="*/ 2617 w 17629"/>
              <a:gd name="connsiteY7" fmla="*/ 1291 h 1626"/>
              <a:gd name="connsiteX8" fmla="*/ 2617 w 17629"/>
              <a:gd name="connsiteY8" fmla="*/ 133 h 1626"/>
              <a:gd name="connsiteX9" fmla="*/ 3295 w 17629"/>
              <a:gd name="connsiteY9" fmla="*/ 0 h 1626"/>
              <a:gd name="connsiteX10" fmla="*/ 3294 w 17629"/>
              <a:gd name="connsiteY10" fmla="*/ 1533 h 1626"/>
              <a:gd name="connsiteX11" fmla="*/ 3015 w 17629"/>
              <a:gd name="connsiteY11" fmla="*/ 1535 h 1626"/>
              <a:gd name="connsiteX12" fmla="*/ 3015 w 17629"/>
              <a:gd name="connsiteY12" fmla="*/ 755 h 1626"/>
              <a:gd name="connsiteX13" fmla="*/ 3603 w 17629"/>
              <a:gd name="connsiteY13" fmla="*/ 637 h 1626"/>
              <a:gd name="connsiteX14" fmla="*/ 3602 w 17629"/>
              <a:gd name="connsiteY14" fmla="*/ 1177 h 1626"/>
              <a:gd name="connsiteX15" fmla="*/ 4024 w 17629"/>
              <a:gd name="connsiteY15" fmla="*/ 1176 h 1626"/>
              <a:gd name="connsiteX16" fmla="*/ 4024 w 17629"/>
              <a:gd name="connsiteY16" fmla="*/ 1626 h 1626"/>
              <a:gd name="connsiteX17" fmla="*/ 17629 w 17629"/>
              <a:gd name="connsiteY17" fmla="*/ 1621 h 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29" h="1626">
                <a:moveTo>
                  <a:pt x="0" y="1621"/>
                </a:moveTo>
                <a:lnTo>
                  <a:pt x="1899" y="1621"/>
                </a:lnTo>
                <a:lnTo>
                  <a:pt x="1899" y="1378"/>
                </a:lnTo>
                <a:lnTo>
                  <a:pt x="2246" y="1378"/>
                </a:lnTo>
                <a:lnTo>
                  <a:pt x="2244" y="982"/>
                </a:lnTo>
                <a:cubicBezTo>
                  <a:pt x="2417" y="980"/>
                  <a:pt x="2593" y="975"/>
                  <a:pt x="2765" y="975"/>
                </a:cubicBezTo>
                <a:lnTo>
                  <a:pt x="2765" y="1290"/>
                </a:lnTo>
                <a:lnTo>
                  <a:pt x="2617" y="1291"/>
                </a:lnTo>
                <a:lnTo>
                  <a:pt x="2617" y="133"/>
                </a:lnTo>
                <a:lnTo>
                  <a:pt x="3295" y="0"/>
                </a:lnTo>
                <a:cubicBezTo>
                  <a:pt x="3296" y="468"/>
                  <a:pt x="3298" y="1057"/>
                  <a:pt x="3294" y="1533"/>
                </a:cubicBezTo>
                <a:lnTo>
                  <a:pt x="3015" y="1535"/>
                </a:lnTo>
                <a:lnTo>
                  <a:pt x="3015" y="755"/>
                </a:lnTo>
                <a:lnTo>
                  <a:pt x="3603" y="637"/>
                </a:lnTo>
                <a:lnTo>
                  <a:pt x="3602" y="1177"/>
                </a:lnTo>
                <a:lnTo>
                  <a:pt x="4024" y="1176"/>
                </a:lnTo>
                <a:lnTo>
                  <a:pt x="4024" y="1626"/>
                </a:lnTo>
                <a:lnTo>
                  <a:pt x="17629" y="1621"/>
                </a:lnTo>
              </a:path>
            </a:pathLst>
          </a:custGeom>
          <a:noFill/>
          <a:ln w="19050">
            <a:solidFill>
              <a:schemeClr val="accent1">
                <a:alpha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占位符 1"/>
          <p:cNvSpPr>
            <a:spLocks noGrp="1"/>
          </p:cNvSpPr>
          <p:nvPr>
            <p:ph type="title"/>
            <p:custDataLst>
              <p:tags r:id="rId14"/>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p>
          <a:p>
            <a:pPr lvl="1"/>
            <a:r>
              <a:rPr lang="zh-CN" altLang="en-US" dirty="0"/>
              <a:t>第二级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4" name="日期占位符 3"/>
          <p:cNvSpPr>
            <a:spLocks noGrp="1"/>
          </p:cNvSpPr>
          <p:nvPr>
            <p:ph type="dt" sz="half" idx="2"/>
            <p:custDataLst>
              <p:tags r:id="rId1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t>2025/11/28</a:t>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t>‹#›</a:t>
            </a:fld>
            <a:endParaRPr lang="zh-CN" altLang="en-US"/>
          </a:p>
        </p:txBody>
      </p:sp>
      <p:sp>
        <p:nvSpPr>
          <p:cNvPr id="9"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3200" b="1"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accent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accent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accent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accent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tags" Target="../tags/tag78.xml"/></Relationships>
</file>

<file path=ppt/slides/_rels/slide10.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11.png"/><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tags" Target="../tags/tag140.xml"/><Relationship Id="rId7" Type="http://schemas.openxmlformats.org/officeDocument/2006/relationships/image" Target="../media/image12.pn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slideLayout" Target="../slideLayouts/slideLayout5.xml"/><Relationship Id="rId5" Type="http://schemas.openxmlformats.org/officeDocument/2006/relationships/tags" Target="../tags/tag142.xml"/><Relationship Id="rId4" Type="http://schemas.openxmlformats.org/officeDocument/2006/relationships/tags" Target="../tags/tag141.xml"/></Relationships>
</file>

<file path=ppt/slides/_rels/slide12.xml.rels><?xml version="1.0" encoding="UTF-8" standalone="yes"?>
<Relationships xmlns="http://schemas.openxmlformats.org/package/2006/relationships"><Relationship Id="rId8" Type="http://schemas.openxmlformats.org/officeDocument/2006/relationships/tags" Target="../tags/tag150.xml"/><Relationship Id="rId3" Type="http://schemas.openxmlformats.org/officeDocument/2006/relationships/tags" Target="../tags/tag145.xml"/><Relationship Id="rId7" Type="http://schemas.openxmlformats.org/officeDocument/2006/relationships/tags" Target="../tags/tag149.xml"/><Relationship Id="rId12" Type="http://schemas.openxmlformats.org/officeDocument/2006/relationships/image" Target="../media/image13.png"/><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notesSlide" Target="../notesSlides/notesSlide2.xml"/><Relationship Id="rId5" Type="http://schemas.openxmlformats.org/officeDocument/2006/relationships/tags" Target="../tags/tag147.xml"/><Relationship Id="rId10" Type="http://schemas.openxmlformats.org/officeDocument/2006/relationships/slideLayout" Target="../slideLayouts/slideLayout5.xml"/><Relationship Id="rId4" Type="http://schemas.openxmlformats.org/officeDocument/2006/relationships/tags" Target="../tags/tag146.xml"/><Relationship Id="rId9" Type="http://schemas.openxmlformats.org/officeDocument/2006/relationships/tags" Target="../tags/tag151.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154.xml"/><Relationship Id="rId7" Type="http://schemas.openxmlformats.org/officeDocument/2006/relationships/tags" Target="../tags/tag158.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15.jpeg"/><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64.xml"/><Relationship Id="rId7" Type="http://schemas.openxmlformats.org/officeDocument/2006/relationships/slideLayout" Target="../slideLayouts/slideLayout5.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s>
</file>

<file path=ppt/slides/_rels/slide16.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17.jpeg"/><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notesSlide" Target="../notesSlides/notesSlide3.xml"/><Relationship Id="rId18" Type="http://schemas.openxmlformats.org/officeDocument/2006/relationships/image" Target="../media/image21.png"/><Relationship Id="rId3" Type="http://schemas.openxmlformats.org/officeDocument/2006/relationships/tags" Target="../tags/tag173.xml"/><Relationship Id="rId21" Type="http://schemas.openxmlformats.org/officeDocument/2006/relationships/image" Target="../media/image24.svg"/><Relationship Id="rId7" Type="http://schemas.openxmlformats.org/officeDocument/2006/relationships/tags" Target="../tags/tag177.xml"/><Relationship Id="rId12" Type="http://schemas.openxmlformats.org/officeDocument/2006/relationships/slideLayout" Target="../slideLayouts/slideLayout5.xml"/><Relationship Id="rId17" Type="http://schemas.openxmlformats.org/officeDocument/2006/relationships/image" Target="../media/image20.svg"/><Relationship Id="rId2" Type="http://schemas.openxmlformats.org/officeDocument/2006/relationships/tags" Target="../tags/tag172.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tags" Target="../tags/tag181.xml"/><Relationship Id="rId5" Type="http://schemas.openxmlformats.org/officeDocument/2006/relationships/tags" Target="../tags/tag175.xml"/><Relationship Id="rId15" Type="http://schemas.openxmlformats.org/officeDocument/2006/relationships/hyperlink" Target="https://m.book118.com/html/2025/0408/5014302113012131.shtm.%0d" TargetMode="External"/><Relationship Id="rId10" Type="http://schemas.openxmlformats.org/officeDocument/2006/relationships/tags" Target="../tags/tag180.xml"/><Relationship Id="rId19" Type="http://schemas.openxmlformats.org/officeDocument/2006/relationships/image" Target="../media/image22.svg"/><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image" Target="../media/image25.png"/><Relationship Id="rId3" Type="http://schemas.openxmlformats.org/officeDocument/2006/relationships/tags" Target="../tags/tag184.xml"/><Relationship Id="rId7" Type="http://schemas.openxmlformats.org/officeDocument/2006/relationships/tags" Target="../tags/tag188.xml"/><Relationship Id="rId12" Type="http://schemas.openxmlformats.org/officeDocument/2006/relationships/slideLayout" Target="../slideLayouts/slideLayout5.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5" Type="http://schemas.openxmlformats.org/officeDocument/2006/relationships/tags" Target="../tags/tag186.xml"/><Relationship Id="rId15" Type="http://schemas.openxmlformats.org/officeDocument/2006/relationships/image" Target="../media/image27.png"/><Relationship Id="rId10" Type="http://schemas.openxmlformats.org/officeDocument/2006/relationships/tags" Target="../tags/tag191.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tags" Target="../tags/tag200.xml"/><Relationship Id="rId13" Type="http://schemas.openxmlformats.org/officeDocument/2006/relationships/tags" Target="../tags/tag205.xml"/><Relationship Id="rId18" Type="http://schemas.openxmlformats.org/officeDocument/2006/relationships/tags" Target="../tags/tag210.xml"/><Relationship Id="rId3" Type="http://schemas.openxmlformats.org/officeDocument/2006/relationships/tags" Target="../tags/tag195.xml"/><Relationship Id="rId21" Type="http://schemas.openxmlformats.org/officeDocument/2006/relationships/slideLayout" Target="../slideLayouts/slideLayout5.xml"/><Relationship Id="rId7" Type="http://schemas.openxmlformats.org/officeDocument/2006/relationships/tags" Target="../tags/tag199.xml"/><Relationship Id="rId12" Type="http://schemas.openxmlformats.org/officeDocument/2006/relationships/tags" Target="../tags/tag204.xml"/><Relationship Id="rId17" Type="http://schemas.openxmlformats.org/officeDocument/2006/relationships/tags" Target="../tags/tag209.xml"/><Relationship Id="rId2" Type="http://schemas.openxmlformats.org/officeDocument/2006/relationships/tags" Target="../tags/tag194.xml"/><Relationship Id="rId16" Type="http://schemas.openxmlformats.org/officeDocument/2006/relationships/tags" Target="../tags/tag208.xml"/><Relationship Id="rId20" Type="http://schemas.openxmlformats.org/officeDocument/2006/relationships/tags" Target="../tags/tag212.xml"/><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tags" Target="../tags/tag203.xml"/><Relationship Id="rId5" Type="http://schemas.openxmlformats.org/officeDocument/2006/relationships/tags" Target="../tags/tag197.xml"/><Relationship Id="rId15" Type="http://schemas.openxmlformats.org/officeDocument/2006/relationships/tags" Target="../tags/tag207.xml"/><Relationship Id="rId23" Type="http://schemas.openxmlformats.org/officeDocument/2006/relationships/image" Target="../media/image29.png"/><Relationship Id="rId10" Type="http://schemas.openxmlformats.org/officeDocument/2006/relationships/tags" Target="../tags/tag202.xml"/><Relationship Id="rId19" Type="http://schemas.openxmlformats.org/officeDocument/2006/relationships/tags" Target="../tags/tag211.xml"/><Relationship Id="rId4" Type="http://schemas.openxmlformats.org/officeDocument/2006/relationships/tags" Target="../tags/tag196.xml"/><Relationship Id="rId9" Type="http://schemas.openxmlformats.org/officeDocument/2006/relationships/tags" Target="../tags/tag201.xml"/><Relationship Id="rId14" Type="http://schemas.openxmlformats.org/officeDocument/2006/relationships/tags" Target="../tags/tag206.xml"/><Relationship Id="rId22"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tags" Target="../tags/tag86.xml"/><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image" Target="../media/image2.jpe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slideLayout" Target="../slideLayouts/slideLayout3.xml"/><Relationship Id="rId5" Type="http://schemas.openxmlformats.org/officeDocument/2006/relationships/tags" Target="../tags/tag83.xml"/><Relationship Id="rId10" Type="http://schemas.openxmlformats.org/officeDocument/2006/relationships/tags" Target="../tags/tag88.xml"/><Relationship Id="rId4" Type="http://schemas.openxmlformats.org/officeDocument/2006/relationships/tags" Target="../tags/tag82.xml"/><Relationship Id="rId9" Type="http://schemas.openxmlformats.org/officeDocument/2006/relationships/tags" Target="../tags/tag87.xml"/></Relationships>
</file>

<file path=ppt/slides/_rels/slide20.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5" Type="http://schemas.openxmlformats.org/officeDocument/2006/relationships/image" Target="../media/image30.jpeg"/><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218.xml"/><Relationship Id="rId7" Type="http://schemas.openxmlformats.org/officeDocument/2006/relationships/slideLayout" Target="../slideLayouts/slideLayout5.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s>
</file>

<file path=ppt/slides/_rels/slide22.xml.rels><?xml version="1.0" encoding="UTF-8" standalone="yes"?>
<Relationships xmlns="http://schemas.openxmlformats.org/package/2006/relationships"><Relationship Id="rId8" Type="http://schemas.openxmlformats.org/officeDocument/2006/relationships/tags" Target="../tags/tag229.xml"/><Relationship Id="rId13" Type="http://schemas.openxmlformats.org/officeDocument/2006/relationships/tags" Target="../tags/tag234.xml"/><Relationship Id="rId18" Type="http://schemas.openxmlformats.org/officeDocument/2006/relationships/slideLayout" Target="../slideLayouts/slideLayout5.xml"/><Relationship Id="rId3" Type="http://schemas.openxmlformats.org/officeDocument/2006/relationships/tags" Target="../tags/tag224.xml"/><Relationship Id="rId21" Type="http://schemas.openxmlformats.org/officeDocument/2006/relationships/image" Target="../media/image32.jpeg"/><Relationship Id="rId7" Type="http://schemas.openxmlformats.org/officeDocument/2006/relationships/tags" Target="../tags/tag228.xml"/><Relationship Id="rId12" Type="http://schemas.openxmlformats.org/officeDocument/2006/relationships/tags" Target="../tags/tag233.xml"/><Relationship Id="rId17" Type="http://schemas.openxmlformats.org/officeDocument/2006/relationships/tags" Target="../tags/tag238.xml"/><Relationship Id="rId2" Type="http://schemas.openxmlformats.org/officeDocument/2006/relationships/tags" Target="../tags/tag223.xml"/><Relationship Id="rId16" Type="http://schemas.openxmlformats.org/officeDocument/2006/relationships/tags" Target="../tags/tag237.xml"/><Relationship Id="rId20" Type="http://schemas.openxmlformats.org/officeDocument/2006/relationships/hyperlink" Target="https://www.fastercapital.com/content/Cost-per-Unit--Breaking-Down-the-Cost-per-Unit-in-Equivalent-Production.html%0d" TargetMode="Externa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tags" Target="../tags/tag232.xml"/><Relationship Id="rId5" Type="http://schemas.openxmlformats.org/officeDocument/2006/relationships/tags" Target="../tags/tag226.xml"/><Relationship Id="rId15" Type="http://schemas.openxmlformats.org/officeDocument/2006/relationships/tags" Target="../tags/tag236.xml"/><Relationship Id="rId10" Type="http://schemas.openxmlformats.org/officeDocument/2006/relationships/tags" Target="../tags/tag231.xml"/><Relationship Id="rId19" Type="http://schemas.openxmlformats.org/officeDocument/2006/relationships/notesSlide" Target="../notesSlides/notesSlide4.xml"/><Relationship Id="rId4" Type="http://schemas.openxmlformats.org/officeDocument/2006/relationships/tags" Target="../tags/tag225.xml"/><Relationship Id="rId9" Type="http://schemas.openxmlformats.org/officeDocument/2006/relationships/tags" Target="../tags/tag230.xml"/><Relationship Id="rId14" Type="http://schemas.openxmlformats.org/officeDocument/2006/relationships/tags" Target="../tags/tag235.xml"/></Relationships>
</file>

<file path=ppt/slides/_rels/slide23.xml.rels><?xml version="1.0" encoding="UTF-8" standalone="yes"?>
<Relationships xmlns="http://schemas.openxmlformats.org/package/2006/relationships"><Relationship Id="rId8" Type="http://schemas.openxmlformats.org/officeDocument/2006/relationships/hyperlink" Target="https://journalia.blog/unit-product-cost-manufacturing-efficiency-metric/%0dProfit%20(Estimate)%0d" TargetMode="External"/><Relationship Id="rId3" Type="http://schemas.openxmlformats.org/officeDocument/2006/relationships/tags" Target="../tags/tag241.xml"/><Relationship Id="rId7" Type="http://schemas.openxmlformats.org/officeDocument/2006/relationships/image" Target="../media/image33.jpeg"/><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slideLayout" Target="../slideLayouts/slideLayout5.xml"/><Relationship Id="rId5" Type="http://schemas.openxmlformats.org/officeDocument/2006/relationships/tags" Target="../tags/tag243.xml"/><Relationship Id="rId4" Type="http://schemas.openxmlformats.org/officeDocument/2006/relationships/tags" Target="../tags/tag242.xml"/></Relationships>
</file>

<file path=ppt/slides/_rels/slide24.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5" Type="http://schemas.openxmlformats.org/officeDocument/2006/relationships/image" Target="../media/image34.jpeg"/><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249.xml"/><Relationship Id="rId7" Type="http://schemas.openxmlformats.org/officeDocument/2006/relationships/tags" Target="../tags/tag253.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9"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tags" Target="../tags/tag261.xml"/><Relationship Id="rId13" Type="http://schemas.openxmlformats.org/officeDocument/2006/relationships/notesSlide" Target="../notesSlides/notesSlide5.xml"/><Relationship Id="rId3" Type="http://schemas.openxmlformats.org/officeDocument/2006/relationships/tags" Target="../tags/tag256.xml"/><Relationship Id="rId7" Type="http://schemas.openxmlformats.org/officeDocument/2006/relationships/tags" Target="../tags/tag260.xml"/><Relationship Id="rId12" Type="http://schemas.openxmlformats.org/officeDocument/2006/relationships/slideLayout" Target="../slideLayouts/slideLayout5.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11" Type="http://schemas.openxmlformats.org/officeDocument/2006/relationships/tags" Target="../tags/tag264.xml"/><Relationship Id="rId5" Type="http://schemas.openxmlformats.org/officeDocument/2006/relationships/tags" Target="../tags/tag258.xml"/><Relationship Id="rId15" Type="http://schemas.openxmlformats.org/officeDocument/2006/relationships/hyperlink" Target="https://techstartco.com/deck%0d" TargetMode="External"/><Relationship Id="rId10" Type="http://schemas.openxmlformats.org/officeDocument/2006/relationships/tags" Target="../tags/tag263.xml"/><Relationship Id="rId4" Type="http://schemas.openxmlformats.org/officeDocument/2006/relationships/tags" Target="../tags/tag257.xml"/><Relationship Id="rId9" Type="http://schemas.openxmlformats.org/officeDocument/2006/relationships/tags" Target="../tags/tag262.xml"/><Relationship Id="rId1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5" Type="http://schemas.openxmlformats.org/officeDocument/2006/relationships/image" Target="../media/image37.jpeg"/><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270.xml"/><Relationship Id="rId7" Type="http://schemas.openxmlformats.org/officeDocument/2006/relationships/notesSlide" Target="../notesSlides/notesSlide6.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slideLayout" Target="../slideLayouts/slideLayout5.xml"/><Relationship Id="rId5" Type="http://schemas.openxmlformats.org/officeDocument/2006/relationships/tags" Target="../tags/tag272.xml"/><Relationship Id="rId4" Type="http://schemas.openxmlformats.org/officeDocument/2006/relationships/tags" Target="../tags/tag271.xml"/></Relationships>
</file>

<file path=ppt/slides/_rels/slide29.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 Id="rId5" Type="http://schemas.openxmlformats.org/officeDocument/2006/relationships/image" Target="../media/image39.jpeg"/><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3.jpeg"/><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tags" Target="../tags/tag283.xml"/><Relationship Id="rId13" Type="http://schemas.openxmlformats.org/officeDocument/2006/relationships/tags" Target="../tags/tag288.xml"/><Relationship Id="rId18" Type="http://schemas.openxmlformats.org/officeDocument/2006/relationships/tags" Target="../tags/tag293.xml"/><Relationship Id="rId3" Type="http://schemas.openxmlformats.org/officeDocument/2006/relationships/tags" Target="../tags/tag278.xml"/><Relationship Id="rId21" Type="http://schemas.openxmlformats.org/officeDocument/2006/relationships/slideLayout" Target="../slideLayouts/slideLayout5.xml"/><Relationship Id="rId7" Type="http://schemas.openxmlformats.org/officeDocument/2006/relationships/tags" Target="../tags/tag282.xml"/><Relationship Id="rId12" Type="http://schemas.openxmlformats.org/officeDocument/2006/relationships/tags" Target="../tags/tag287.xml"/><Relationship Id="rId17" Type="http://schemas.openxmlformats.org/officeDocument/2006/relationships/tags" Target="../tags/tag292.xml"/><Relationship Id="rId2" Type="http://schemas.openxmlformats.org/officeDocument/2006/relationships/tags" Target="../tags/tag277.xml"/><Relationship Id="rId16" Type="http://schemas.openxmlformats.org/officeDocument/2006/relationships/tags" Target="../tags/tag291.xml"/><Relationship Id="rId20" Type="http://schemas.openxmlformats.org/officeDocument/2006/relationships/tags" Target="../tags/tag295.xml"/><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tags" Target="../tags/tag286.xml"/><Relationship Id="rId5" Type="http://schemas.openxmlformats.org/officeDocument/2006/relationships/tags" Target="../tags/tag280.xml"/><Relationship Id="rId15" Type="http://schemas.openxmlformats.org/officeDocument/2006/relationships/tags" Target="../tags/tag290.xml"/><Relationship Id="rId23" Type="http://schemas.openxmlformats.org/officeDocument/2006/relationships/image" Target="../media/image29.png"/><Relationship Id="rId10" Type="http://schemas.openxmlformats.org/officeDocument/2006/relationships/tags" Target="../tags/tag285.xml"/><Relationship Id="rId19" Type="http://schemas.openxmlformats.org/officeDocument/2006/relationships/tags" Target="../tags/tag294.xml"/><Relationship Id="rId4" Type="http://schemas.openxmlformats.org/officeDocument/2006/relationships/tags" Target="../tags/tag279.xml"/><Relationship Id="rId9" Type="http://schemas.openxmlformats.org/officeDocument/2006/relationships/tags" Target="../tags/tag284.xml"/><Relationship Id="rId14" Type="http://schemas.openxmlformats.org/officeDocument/2006/relationships/tags" Target="../tags/tag289.xml"/><Relationship Id="rId22"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97.xml"/><Relationship Id="rId1" Type="http://schemas.openxmlformats.org/officeDocument/2006/relationships/tags" Target="../tags/tag296.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94.xml"/><Relationship Id="rId7" Type="http://schemas.openxmlformats.org/officeDocument/2006/relationships/tags" Target="../tags/tag98.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10" Type="http://schemas.openxmlformats.org/officeDocument/2006/relationships/image" Target="../media/image4.jpeg"/><Relationship Id="rId4" Type="http://schemas.openxmlformats.org/officeDocument/2006/relationships/tags" Target="../tags/tag95.xml"/><Relationship Id="rId9"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tags" Target="../tags/tag106.xml"/><Relationship Id="rId3" Type="http://schemas.openxmlformats.org/officeDocument/2006/relationships/tags" Target="../tags/tag101.xml"/><Relationship Id="rId7" Type="http://schemas.openxmlformats.org/officeDocument/2006/relationships/tags" Target="../tags/tag105.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image" Target="../media/image5.jpeg"/><Relationship Id="rId5" Type="http://schemas.openxmlformats.org/officeDocument/2006/relationships/tags" Target="../tags/tag103.xml"/><Relationship Id="rId10" Type="http://schemas.openxmlformats.org/officeDocument/2006/relationships/slideLayout" Target="../slideLayouts/slideLayout5.xml"/><Relationship Id="rId4" Type="http://schemas.openxmlformats.org/officeDocument/2006/relationships/tags" Target="../tags/tag102.xml"/><Relationship Id="rId9" Type="http://schemas.openxmlformats.org/officeDocument/2006/relationships/tags" Target="../tags/tag107.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110.xml"/><Relationship Id="rId7" Type="http://schemas.openxmlformats.org/officeDocument/2006/relationships/tags" Target="../tags/tag114.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7.jpeg"/><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image" Target="../media/image9.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image" Target="../media/image8.png"/><Relationship Id="rId5" Type="http://schemas.openxmlformats.org/officeDocument/2006/relationships/tags" Target="../tags/tag122.xml"/><Relationship Id="rId10" Type="http://schemas.openxmlformats.org/officeDocument/2006/relationships/slideLayout" Target="../slideLayouts/slideLayout5.xml"/><Relationship Id="rId4" Type="http://schemas.openxmlformats.org/officeDocument/2006/relationships/tags" Target="../tags/tag121.xml"/><Relationship Id="rId9" Type="http://schemas.openxmlformats.org/officeDocument/2006/relationships/tags" Target="../tags/tag126.xml"/></Relationships>
</file>

<file path=ppt/slides/_rels/slide9.xml.rels><?xml version="1.0" encoding="UTF-8" standalone="yes"?>
<Relationships xmlns="http://schemas.openxmlformats.org/package/2006/relationships"><Relationship Id="rId8" Type="http://schemas.openxmlformats.org/officeDocument/2006/relationships/tags" Target="../tags/tag134.xml"/><Relationship Id="rId3" Type="http://schemas.openxmlformats.org/officeDocument/2006/relationships/tags" Target="../tags/tag129.xml"/><Relationship Id="rId7" Type="http://schemas.openxmlformats.org/officeDocument/2006/relationships/tags" Target="../tags/tag133.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5" Type="http://schemas.openxmlformats.org/officeDocument/2006/relationships/tags" Target="../tags/tag131.xml"/><Relationship Id="rId10" Type="http://schemas.openxmlformats.org/officeDocument/2006/relationships/image" Target="../media/image10.png"/><Relationship Id="rId4" Type="http://schemas.openxmlformats.org/officeDocument/2006/relationships/tags" Target="../tags/tag130.xml"/><Relationship Id="rId9"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2"/>
            </p:custDataLst>
          </p:nvPr>
        </p:nvSpPr>
        <p:spPr>
          <a:xfrm>
            <a:off x="3790315" y="1476375"/>
            <a:ext cx="7954645" cy="2055495"/>
          </a:xfrm>
        </p:spPr>
        <p:txBody>
          <a:bodyPr>
            <a:normAutofit/>
          </a:bodyPr>
          <a:lstStyle/>
          <a:p>
            <a:r>
              <a:rPr lang="en-US" altLang="zh-CN" sz="8800" i="1"/>
              <a:t>HydraSmart</a:t>
            </a:r>
          </a:p>
        </p:txBody>
      </p:sp>
      <p:sp>
        <p:nvSpPr>
          <p:cNvPr id="5" name="副标题"/>
          <p:cNvSpPr>
            <a:spLocks noGrp="1"/>
          </p:cNvSpPr>
          <p:nvPr>
            <p:ph type="subTitle" idx="1"/>
            <p:custDataLst>
              <p:tags r:id="rId3"/>
            </p:custDataLst>
          </p:nvPr>
        </p:nvSpPr>
        <p:spPr>
          <a:xfrm>
            <a:off x="4896000" y="3888000"/>
            <a:ext cx="5936400" cy="720000"/>
          </a:xfrm>
        </p:spPr>
        <p:txBody>
          <a:bodyPr/>
          <a:lstStyle/>
          <a:p>
            <a:r>
              <a:rPr lang="en-US" altLang="zh-CN"/>
              <a:t>By Peter, Michael, and James</a:t>
            </a:r>
          </a:p>
        </p:txBody>
      </p:sp>
      <p:sp>
        <p:nvSpPr>
          <p:cNvPr id="9" name="联系方式"/>
          <p:cNvSpPr>
            <a:spLocks noGrp="1"/>
          </p:cNvSpPr>
          <p:nvPr>
            <p:ph type="body" sz="quarter" idx="16"/>
            <p:custDataLst>
              <p:tags r:id="rId4"/>
            </p:custDataLst>
          </p:nvPr>
        </p:nvSpPr>
        <p:spPr>
          <a:xfrm>
            <a:off x="8209504" y="5504400"/>
            <a:ext cx="2566800" cy="739382"/>
          </a:xfrm>
        </p:spPr>
        <p:txBody>
          <a:bodyPr/>
          <a:lstStyle/>
          <a:p>
            <a:r>
              <a:rPr lang="en-US" altLang="zh-CN"/>
              <a:t>5</a:t>
            </a:r>
          </a:p>
        </p:txBody>
      </p:sp>
      <p:pic>
        <p:nvPicPr>
          <p:cNvPr id="2" name="图片 1"/>
          <p:cNvPicPr>
            <a:picLocks noChangeAspect="1"/>
          </p:cNvPicPr>
          <p:nvPr/>
        </p:nvPicPr>
        <p:blipFill>
          <a:blip r:embed="rId6"/>
          <a:stretch>
            <a:fillRect/>
          </a:stretch>
        </p:blipFill>
        <p:spPr>
          <a:xfrm>
            <a:off x="300355" y="242570"/>
            <a:ext cx="1667510" cy="142176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erika-gonzales-UkyK3KxPRVo-unsplash"/>
          <p:cNvPicPr>
            <a:picLocks noChangeAspect="1"/>
          </p:cNvPicPr>
          <p:nvPr>
            <p:custDataLst>
              <p:tags r:id="rId2"/>
            </p:custDataLst>
          </p:nvPr>
        </p:nvPicPr>
        <p:blipFill>
          <a:blip r:embed="rId5"/>
          <a:srcRect t="7813" b="7813"/>
          <a:stretch>
            <a:fillRect/>
          </a:stretch>
        </p:blipFill>
        <p:spPr>
          <a:xfrm>
            <a:off x="0" y="0"/>
            <a:ext cx="12192000" cy="6858000"/>
          </a:xfrm>
          <a:prstGeom prst="rect">
            <a:avLst/>
          </a:prstGeom>
          <a:solidFill>
            <a:schemeClr val="accent1"/>
          </a:solidFill>
          <a:ln>
            <a:solidFill>
              <a:schemeClr val="accent1">
                <a:alpha val="10000"/>
              </a:schemeClr>
            </a:solidFill>
          </a:ln>
        </p:spPr>
      </p:pic>
      <p:sp>
        <p:nvSpPr>
          <p:cNvPr id="5" name="矩形 4"/>
          <p:cNvSpPr/>
          <p:nvPr>
            <p:custDataLst>
              <p:tags r:id="rId3"/>
            </p:custDataLst>
          </p:nvPr>
        </p:nvSpPr>
        <p:spPr>
          <a:xfrm>
            <a:off x="855345" y="698818"/>
            <a:ext cx="10481310" cy="5460365"/>
          </a:xfrm>
          <a:prstGeom prst="rect">
            <a:avLst/>
          </a:prstGeom>
          <a:solidFill>
            <a:srgbClr val="FFFFFF">
              <a:alpha val="92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lIns="1080135" tIns="720090" rIns="1080135" bIns="720090" rtlCol="0" anchor="ctr">
            <a:normAutofit/>
          </a:bodyPr>
          <a:lstStyle/>
          <a:p>
            <a:pPr marL="0" indent="0" algn="ctr" fontAlgn="auto">
              <a:lnSpc>
                <a:spcPct val="130000"/>
              </a:lnSpc>
              <a:spcBef>
                <a:spcPts val="0"/>
              </a:spcBef>
              <a:spcAft>
                <a:spcPts val="1200"/>
              </a:spcAft>
              <a:buNone/>
            </a:pPr>
            <a:r>
              <a:rPr lang="en-US" altLang="zh-CN" b="1">
                <a:solidFill>
                  <a:schemeClr val="dk1">
                    <a:lumMod val="85000"/>
                    <a:lumOff val="15000"/>
                  </a:schemeClr>
                </a:solidFill>
                <a:latin typeface="+mn-ea"/>
                <a:cs typeface="+mn-ea"/>
              </a:rPr>
              <a:t>"Unscientific drinking"</a:t>
            </a:r>
            <a:r>
              <a:rPr lang="en-US" altLang="zh-CN">
                <a:solidFill>
                  <a:schemeClr val="dk1">
                    <a:lumMod val="85000"/>
                    <a:lumOff val="15000"/>
                  </a:schemeClr>
                </a:solidFill>
                <a:latin typeface="+mn-ea"/>
                <a:cs typeface="+mn-ea"/>
              </a:rPr>
              <a:t> issues mean bad water - drinking habits. Like not drinking water regularly, maybe forgetting to drink or drinking too much at once. Also, not drinking the right amount based on how your body feels or what you're doing. The HydraSmart bottle helps fix these by making drinking water more scientific.</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a:xfrm>
            <a:off x="7915910" y="640715"/>
            <a:ext cx="3394710" cy="1950720"/>
          </a:xfrm>
        </p:spPr>
        <p:txBody>
          <a:bodyPr anchor="ctr" anchorCtr="0"/>
          <a:lstStyle/>
          <a:p>
            <a:pPr algn="ctr"/>
            <a:r>
              <a:rPr lang="en-US" altLang="en-US" sz="4200"/>
              <a:t>Why is it a Big Problem?</a:t>
            </a:r>
          </a:p>
        </p:txBody>
      </p:sp>
      <p:sp>
        <p:nvSpPr>
          <p:cNvPr id="5" name="正文"/>
          <p:cNvSpPr txBox="1"/>
          <p:nvPr>
            <p:custDataLst>
              <p:tags r:id="rId3"/>
            </p:custDataLst>
          </p:nvPr>
        </p:nvSpPr>
        <p:spPr>
          <a:xfrm>
            <a:off x="7795260" y="2816225"/>
            <a:ext cx="3635375" cy="3421380"/>
          </a:xfrm>
          <a:prstGeom prst="rect">
            <a:avLst/>
          </a:prstGeom>
          <a:noFill/>
        </p:spPr>
        <p:txBody>
          <a:bodyPr wrap="square" lIns="90170" tIns="0" rIns="0" bIns="0" rtlCol="0" anchor="t" anchorCtr="0">
            <a:normAutofit/>
          </a:bodyPr>
          <a:lstStyle/>
          <a:p>
            <a:pPr marL="0" lvl="0" indent="0" algn="l">
              <a:lnSpc>
                <a:spcPct val="130000"/>
              </a:lnSpc>
              <a:spcBef>
                <a:spcPts val="0"/>
              </a:spcBef>
              <a:spcAft>
                <a:spcPts val="0"/>
              </a:spcAft>
              <a:buClrTx/>
              <a:buSzTx/>
              <a:buFontTx/>
              <a:buNone/>
            </a:pPr>
            <a:r>
              <a:rPr lang="en-US" altLang="zh-CN" sz="1400" spc="130" dirty="0">
                <a:solidFill>
                  <a:schemeClr val="tx1">
                    <a:lumMod val="85000"/>
                    <a:lumOff val="15000"/>
                  </a:schemeClr>
                </a:solidFill>
                <a:latin typeface="+mn-ea"/>
                <a:cs typeface="+mn-ea"/>
                <a:sym typeface="+mn-ea"/>
              </a:rPr>
              <a:t>Over 60% of people do not drink enough water (per a health report), and 72% would pay for a solution to fix this.</a:t>
            </a:r>
          </a:p>
        </p:txBody>
      </p:sp>
      <p:sp>
        <p:nvSpPr>
          <p:cNvPr id="3" name="圆角矩形 2"/>
          <p:cNvSpPr/>
          <p:nvPr>
            <p:custDataLst>
              <p:tags r:id="rId4"/>
            </p:custDataLst>
          </p:nvPr>
        </p:nvSpPr>
        <p:spPr>
          <a:xfrm>
            <a:off x="740410" y="2337435"/>
            <a:ext cx="5107940" cy="3514090"/>
          </a:xfrm>
          <a:prstGeom prst="roundRect">
            <a:avLst>
              <a:gd name="adj" fmla="val 4550"/>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 name="图片 11" descr="E:/设计图片素材3/nikolett-emmert-qu6MLBnXcIA-unsplash.jpgnikolett-emmert-qu6MLBnXcIA-unsplash"/>
          <p:cNvPicPr>
            <a:picLocks noChangeAspect="1"/>
          </p:cNvPicPr>
          <p:nvPr>
            <p:custDataLst>
              <p:tags r:id="rId5"/>
            </p:custDataLst>
          </p:nvPr>
        </p:nvPicPr>
        <p:blipFill>
          <a:blip r:embed="rId7"/>
          <a:srcRect t="4986" b="4986"/>
          <a:stretch>
            <a:fillRect/>
          </a:stretch>
        </p:blipFill>
        <p:spPr>
          <a:xfrm>
            <a:off x="1068705" y="1430655"/>
            <a:ext cx="6327775" cy="4177665"/>
          </a:xfrm>
          <a:custGeom>
            <a:avLst/>
            <a:gdLst/>
            <a:ahLst/>
            <a:cxnLst>
              <a:cxn ang="3">
                <a:pos x="hc" y="t"/>
              </a:cxn>
              <a:cxn ang="cd2">
                <a:pos x="l" y="vc"/>
              </a:cxn>
              <a:cxn ang="cd4">
                <a:pos x="hc" y="b"/>
              </a:cxn>
              <a:cxn ang="0">
                <a:pos x="r" y="vc"/>
              </a:cxn>
            </a:cxnLst>
            <a:rect l="l" t="t" r="r" b="b"/>
            <a:pathLst>
              <a:path w="9102" h="6008">
                <a:moveTo>
                  <a:pt x="245" y="0"/>
                </a:moveTo>
                <a:lnTo>
                  <a:pt x="8857" y="0"/>
                </a:lnTo>
                <a:cubicBezTo>
                  <a:pt x="8992" y="0"/>
                  <a:pt x="9102" y="110"/>
                  <a:pt x="9102" y="245"/>
                </a:cubicBezTo>
                <a:lnTo>
                  <a:pt x="9102" y="5763"/>
                </a:lnTo>
                <a:cubicBezTo>
                  <a:pt x="9102" y="5898"/>
                  <a:pt x="8992" y="6008"/>
                  <a:pt x="8857" y="6008"/>
                </a:cubicBezTo>
                <a:lnTo>
                  <a:pt x="245" y="6008"/>
                </a:lnTo>
                <a:cubicBezTo>
                  <a:pt x="110" y="6008"/>
                  <a:pt x="0" y="5898"/>
                  <a:pt x="0" y="5763"/>
                </a:cubicBezTo>
                <a:lnTo>
                  <a:pt x="0" y="245"/>
                </a:lnTo>
                <a:cubicBezTo>
                  <a:pt x="0" y="110"/>
                  <a:pt x="110" y="0"/>
                  <a:pt x="245" y="0"/>
                </a:cubicBezTo>
                <a:close/>
              </a:path>
            </a:pathLst>
          </a:custGeom>
          <a:solidFill>
            <a:schemeClr val="accent1">
              <a:alpha val="15000"/>
            </a:schemeClr>
          </a:solidFill>
          <a:ln w="34925" cmpd="sng">
            <a:solidFill>
              <a:srgbClr val="FFFFFF"/>
            </a:solidFill>
            <a:prstDash val="solid"/>
          </a:ln>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自然, 水, 大, 游戏机&#10;&#10;描述已自动生成"/>
          <p:cNvPicPr>
            <a:picLocks noChangeAspect="1"/>
          </p:cNvPicPr>
          <p:nvPr>
            <p:custDataLst>
              <p:tags r:id="rId2"/>
            </p:custDataLst>
          </p:nvPr>
        </p:nvPicPr>
        <p:blipFill rotWithShape="1">
          <a:blip r:embed="rId12"/>
          <a:srcRect t="7813" b="7813"/>
          <a:stretch>
            <a:fillRect/>
          </a:stretch>
        </p:blipFill>
        <p:spPr>
          <a:xfrm>
            <a:off x="0" y="0"/>
            <a:ext cx="12192000" cy="6858000"/>
          </a:xfrm>
          <a:prstGeom prst="rect">
            <a:avLst/>
          </a:prstGeom>
          <a:solidFill>
            <a:schemeClr val="accent1"/>
          </a:solidFill>
          <a:ln w="9525" cap="flat" cmpd="sng" algn="ctr">
            <a:solidFill>
              <a:schemeClr val="dk1">
                <a:lumMod val="40000"/>
                <a:lumOff val="60000"/>
                <a:alpha val="50000"/>
              </a:schemeClr>
            </a:solidFill>
            <a:prstDash val="solid"/>
            <a:round/>
            <a:headEnd type="none" w="med" len="med"/>
            <a:tailEnd type="none" w="med" len="med"/>
          </a:ln>
        </p:spPr>
      </p:pic>
      <p:sp>
        <p:nvSpPr>
          <p:cNvPr id="4" name="任意多边形: 形状 3"/>
          <p:cNvSpPr/>
          <p:nvPr>
            <p:custDataLst>
              <p:tags r:id="rId3"/>
            </p:custDataLst>
          </p:nvPr>
        </p:nvSpPr>
        <p:spPr>
          <a:xfrm>
            <a:off x="0" y="607060"/>
            <a:ext cx="10895330" cy="5643880"/>
          </a:xfrm>
          <a:custGeom>
            <a:avLst/>
            <a:gdLst>
              <a:gd name="connsiteX0" fmla="*/ 5268375 w 10663767"/>
              <a:gd name="connsiteY0" fmla="*/ 423545 h 5643880"/>
              <a:gd name="connsiteX1" fmla="*/ 5268375 w 10663767"/>
              <a:gd name="connsiteY1" fmla="*/ 5220335 h 5643880"/>
              <a:gd name="connsiteX2" fmla="*/ 10065165 w 10663767"/>
              <a:gd name="connsiteY2" fmla="*/ 5220335 h 5643880"/>
              <a:gd name="connsiteX3" fmla="*/ 10065165 w 10663767"/>
              <a:gd name="connsiteY3" fmla="*/ 423545 h 5643880"/>
              <a:gd name="connsiteX4" fmla="*/ 905880 w 10663767"/>
              <a:gd name="connsiteY4" fmla="*/ 0 h 5643880"/>
              <a:gd name="connsiteX5" fmla="*/ 10663767 w 10663767"/>
              <a:gd name="connsiteY5" fmla="*/ 0 h 5643880"/>
              <a:gd name="connsiteX6" fmla="*/ 10663767 w 10663767"/>
              <a:gd name="connsiteY6" fmla="*/ 5643880 h 5643880"/>
              <a:gd name="connsiteX7" fmla="*/ 905880 w 10663767"/>
              <a:gd name="connsiteY7" fmla="*/ 5643880 h 5643880"/>
              <a:gd name="connsiteX8" fmla="*/ 0 w 10663767"/>
              <a:gd name="connsiteY8" fmla="*/ 0 h 5643880"/>
              <a:gd name="connsiteX9" fmla="*/ 767080 w 10663767"/>
              <a:gd name="connsiteY9" fmla="*/ 0 h 5643880"/>
              <a:gd name="connsiteX10" fmla="*/ 767080 w 10663767"/>
              <a:gd name="connsiteY10" fmla="*/ 5643880 h 5643880"/>
              <a:gd name="connsiteX11" fmla="*/ 0 w 10663767"/>
              <a:gd name="connsiteY11" fmla="*/ 5643880 h 56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93" h="8888">
                <a:moveTo>
                  <a:pt x="9065" y="667"/>
                </a:moveTo>
                <a:lnTo>
                  <a:pt x="9065" y="8221"/>
                </a:lnTo>
                <a:lnTo>
                  <a:pt x="15851" y="8221"/>
                </a:lnTo>
                <a:lnTo>
                  <a:pt x="15851" y="667"/>
                </a:lnTo>
                <a:lnTo>
                  <a:pt x="9065" y="667"/>
                </a:lnTo>
                <a:close/>
                <a:moveTo>
                  <a:pt x="1427" y="0"/>
                </a:moveTo>
                <a:lnTo>
                  <a:pt x="16793" y="0"/>
                </a:lnTo>
                <a:lnTo>
                  <a:pt x="16793" y="8888"/>
                </a:lnTo>
                <a:lnTo>
                  <a:pt x="1427" y="8888"/>
                </a:lnTo>
                <a:lnTo>
                  <a:pt x="1427" y="0"/>
                </a:lnTo>
                <a:close/>
                <a:moveTo>
                  <a:pt x="0" y="0"/>
                </a:moveTo>
                <a:lnTo>
                  <a:pt x="1208" y="0"/>
                </a:lnTo>
                <a:lnTo>
                  <a:pt x="1208" y="8888"/>
                </a:lnTo>
                <a:lnTo>
                  <a:pt x="0" y="8888"/>
                </a:lnTo>
                <a:lnTo>
                  <a:pt x="0" y="0"/>
                </a:lnTo>
                <a:close/>
              </a:path>
            </a:pathLst>
          </a:custGeom>
          <a:solidFill>
            <a:srgbClr val="FFFFFF"/>
          </a:solidFill>
          <a:ln w="12700" cap="flat" cmpd="sng" algn="ctr">
            <a:noFill/>
            <a:prstDash val="solid"/>
            <a:miter lim="800000"/>
          </a:ln>
          <a:effectLst/>
        </p:spPr>
        <p:style>
          <a:lnRef idx="2">
            <a:srgbClr val="FF0909">
              <a:shade val="50000"/>
            </a:srgbClr>
          </a:lnRef>
          <a:fillRef idx="1">
            <a:srgbClr val="FF0909"/>
          </a:fillRef>
          <a:effectRef idx="0">
            <a:srgbClr val="FF0909"/>
          </a:effectRef>
          <a:fontRef idx="minor">
            <a:sysClr val="window" lastClr="FFFFFF"/>
          </a:fontRef>
        </p:style>
        <p:txBody>
          <a:bodyPr wrap="square" rtlCol="0" anchor="ctr">
            <a:noAutofit/>
          </a:bodyPr>
          <a:lstStyle/>
          <a:p>
            <a:pPr algn="ctr"/>
            <a:endParaRPr lang="zh-CN" altLang="en-US">
              <a:latin typeface="Microsoft YaHei" panose="020B0503020204020204" charset="-122"/>
              <a:ea typeface="Microsoft YaHei" panose="020B0503020204020204" charset="-122"/>
            </a:endParaRPr>
          </a:p>
        </p:txBody>
      </p:sp>
      <p:sp>
        <p:nvSpPr>
          <p:cNvPr id="8" name="椭圆 7"/>
          <p:cNvSpPr/>
          <p:nvPr>
            <p:custDataLst>
              <p:tags r:id="rId4"/>
            </p:custDataLst>
          </p:nvPr>
        </p:nvSpPr>
        <p:spPr>
          <a:xfrm>
            <a:off x="215265" y="1027430"/>
            <a:ext cx="336550" cy="336550"/>
          </a:xfrm>
          <a:prstGeom prst="ellipse">
            <a:avLst/>
          </a:prstGeom>
          <a:solidFill>
            <a:schemeClr val="accent1"/>
          </a:solidFill>
          <a:ln w="12700" cap="flat" cmpd="sng" algn="ctr">
            <a:noFill/>
            <a:prstDash val="solid"/>
            <a:miter lim="800000"/>
          </a:ln>
          <a:effectLst/>
        </p:spPr>
        <p:style>
          <a:lnRef idx="2">
            <a:srgbClr val="FF0909">
              <a:shade val="50000"/>
            </a:srgbClr>
          </a:lnRef>
          <a:fillRef idx="1">
            <a:srgbClr val="FF0909"/>
          </a:fillRef>
          <a:effectRef idx="0">
            <a:srgbClr val="FF0909"/>
          </a:effectRef>
          <a:fontRef idx="minor">
            <a:sysClr val="window" lastClr="FFFFFF"/>
          </a:fontRef>
        </p:style>
        <p:txBody>
          <a:bodyPr rtlCol="0" anchor="ctr"/>
          <a:lstStyle/>
          <a:p>
            <a:pPr algn="ctr"/>
            <a:endParaRPr lang="zh-CN" altLang="en-US">
              <a:latin typeface="Microsoft YaHei" panose="020B0503020204020204" charset="-122"/>
              <a:ea typeface="Microsoft YaHei" panose="020B0503020204020204" charset="-122"/>
            </a:endParaRPr>
          </a:p>
        </p:txBody>
      </p:sp>
      <p:sp>
        <p:nvSpPr>
          <p:cNvPr id="9" name="等腰三角形 8"/>
          <p:cNvSpPr/>
          <p:nvPr>
            <p:custDataLst>
              <p:tags r:id="rId5"/>
            </p:custDataLst>
          </p:nvPr>
        </p:nvSpPr>
        <p:spPr>
          <a:xfrm rot="5400000">
            <a:off x="346998" y="1151531"/>
            <a:ext cx="102484" cy="88348"/>
          </a:xfrm>
          <a:prstGeom prst="triangle">
            <a:avLst/>
          </a:prstGeom>
          <a:solidFill>
            <a:srgbClr val="FFFFFF"/>
          </a:solidFill>
          <a:ln w="12700" cap="flat" cmpd="sng" algn="ctr">
            <a:noFill/>
            <a:prstDash val="solid"/>
            <a:miter lim="800000"/>
          </a:ln>
          <a:effectLst/>
        </p:spPr>
        <p:style>
          <a:lnRef idx="2">
            <a:srgbClr val="FF0909">
              <a:shade val="50000"/>
            </a:srgbClr>
          </a:lnRef>
          <a:fillRef idx="1">
            <a:srgbClr val="FF0909"/>
          </a:fillRef>
          <a:effectRef idx="0">
            <a:srgbClr val="FF0909"/>
          </a:effectRef>
          <a:fontRef idx="minor">
            <a:sysClr val="window" lastClr="FFFFFF"/>
          </a:fontRef>
        </p:style>
        <p:txBody>
          <a:bodyPr rtlCol="0" anchor="ctr"/>
          <a:lstStyle/>
          <a:p>
            <a:pPr algn="ctr"/>
            <a:endParaRPr lang="zh-CN" altLang="en-US">
              <a:latin typeface="Microsoft YaHei" panose="020B0503020204020204" charset="-122"/>
              <a:ea typeface="Microsoft YaHei" panose="020B0503020204020204" charset="-122"/>
            </a:endParaRPr>
          </a:p>
        </p:txBody>
      </p:sp>
      <p:cxnSp>
        <p:nvCxnSpPr>
          <p:cNvPr id="11" name="直接连接符 10"/>
          <p:cNvCxnSpPr/>
          <p:nvPr>
            <p:custDataLst>
              <p:tags r:id="rId6"/>
            </p:custDataLst>
          </p:nvPr>
        </p:nvCxnSpPr>
        <p:spPr>
          <a:xfrm>
            <a:off x="281940" y="5753100"/>
            <a:ext cx="203835" cy="0"/>
          </a:xfrm>
          <a:prstGeom prst="line">
            <a:avLst/>
          </a:prstGeom>
          <a:noFill/>
          <a:ln w="25400" cap="flat" cmpd="sng" algn="ctr">
            <a:solidFill>
              <a:schemeClr val="accent1"/>
            </a:solidFill>
            <a:prstDash val="solid"/>
            <a:miter lim="800000"/>
          </a:ln>
          <a:effectLst/>
        </p:spPr>
        <p:style>
          <a:lnRef idx="1">
            <a:srgbClr val="FF0909"/>
          </a:lnRef>
          <a:fillRef idx="0">
            <a:srgbClr val="FF0909"/>
          </a:fillRef>
          <a:effectRef idx="0">
            <a:srgbClr val="FF0909"/>
          </a:effectRef>
          <a:fontRef idx="minor">
            <a:sysClr val="windowText" lastClr="000000"/>
          </a:fontRef>
        </p:style>
      </p:cxnSp>
      <p:cxnSp>
        <p:nvCxnSpPr>
          <p:cNvPr id="5" name="直接连接符 4"/>
          <p:cNvCxnSpPr/>
          <p:nvPr>
            <p:custDataLst>
              <p:tags r:id="rId7"/>
            </p:custDataLst>
          </p:nvPr>
        </p:nvCxnSpPr>
        <p:spPr>
          <a:xfrm>
            <a:off x="281940" y="5827395"/>
            <a:ext cx="155575" cy="0"/>
          </a:xfrm>
          <a:prstGeom prst="line">
            <a:avLst/>
          </a:prstGeom>
          <a:noFill/>
          <a:ln w="25400" cap="flat" cmpd="sng" algn="ctr">
            <a:solidFill>
              <a:schemeClr val="accent1"/>
            </a:solidFill>
            <a:prstDash val="solid"/>
            <a:miter lim="800000"/>
          </a:ln>
          <a:effectLst/>
        </p:spPr>
        <p:style>
          <a:lnRef idx="1">
            <a:srgbClr val="FF0909"/>
          </a:lnRef>
          <a:fillRef idx="0">
            <a:srgbClr val="FF0909"/>
          </a:fillRef>
          <a:effectRef idx="0">
            <a:srgbClr val="FF0909"/>
          </a:effectRef>
          <a:fontRef idx="minor">
            <a:sysClr val="windowText" lastClr="000000"/>
          </a:fontRef>
        </p:style>
      </p:cxnSp>
      <p:sp>
        <p:nvSpPr>
          <p:cNvPr id="10" name="矩形 9"/>
          <p:cNvSpPr/>
          <p:nvPr>
            <p:custDataLst>
              <p:tags r:id="rId8"/>
            </p:custDataLst>
          </p:nvPr>
        </p:nvSpPr>
        <p:spPr>
          <a:xfrm>
            <a:off x="1408430" y="1784985"/>
            <a:ext cx="4064000" cy="4042410"/>
          </a:xfrm>
          <a:prstGeom prst="rect">
            <a:avLst/>
          </a:prstGeom>
          <a:noFill/>
        </p:spPr>
        <p:txBody>
          <a:bodyPr wrap="square" lIns="0" tIns="0" rIns="0" bIns="0" rtlCol="0" anchor="t" anchorCtr="0">
            <a:normAutofit/>
          </a:bodyPr>
          <a:lstStyle/>
          <a:p>
            <a:pPr marL="0" indent="0" algn="just" fontAlgn="auto">
              <a:lnSpc>
                <a:spcPct val="150000"/>
              </a:lnSpc>
              <a:spcBef>
                <a:spcPts val="0"/>
              </a:spcBef>
              <a:spcAft>
                <a:spcPts val="1200"/>
              </a:spcAft>
              <a:buNone/>
            </a:pPr>
            <a:r>
              <a:rPr lang="en-US" altLang="zh-CN" sz="1500" dirty="0">
                <a:solidFill>
                  <a:schemeClr val="dk1">
                    <a:lumMod val="85000"/>
                    <a:lumOff val="15000"/>
                  </a:schemeClr>
                </a:solidFill>
                <a:latin typeface="+mn-ea"/>
                <a:cs typeface="+mn-ea"/>
                <a:sym typeface="+mn-ea"/>
              </a:rPr>
              <a:t>"HydraSmart is a smart bottle that tracks your water intake and sends reminders. It also makes a personal drinking plan for you."</a:t>
            </a:r>
          </a:p>
        </p:txBody>
      </p:sp>
      <p:sp>
        <p:nvSpPr>
          <p:cNvPr id="7" name="标题 6"/>
          <p:cNvSpPr>
            <a:spLocks noGrp="1"/>
          </p:cNvSpPr>
          <p:nvPr>
            <p:ph type="title"/>
            <p:custDataLst>
              <p:tags r:id="rId9"/>
            </p:custDataLst>
          </p:nvPr>
        </p:nvSpPr>
        <p:spPr>
          <a:xfrm>
            <a:off x="1408430" y="897890"/>
            <a:ext cx="4063365" cy="668655"/>
          </a:xfrm>
        </p:spPr>
        <p:txBody>
          <a:bodyPr anchor="b" anchorCtr="0"/>
          <a:lstStyle/>
          <a:p>
            <a:r>
              <a:rPr lang="en-US" altLang="en-US">
                <a:solidFill>
                  <a:srgbClr val="262626"/>
                </a:solidFill>
              </a:rPr>
              <a:t>What is it?</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3"/>
          <p:cNvSpPr>
            <a:spLocks noGrp="1"/>
          </p:cNvSpPr>
          <p:nvPr>
            <p:ph sz="half" idx="1"/>
            <p:custDataLst>
              <p:tags r:id="rId2"/>
            </p:custDataLst>
          </p:nvPr>
        </p:nvSpPr>
        <p:spPr>
          <a:xfrm>
            <a:off x="6267450" y="1809115"/>
            <a:ext cx="6559550" cy="4378325"/>
          </a:xfrm>
        </p:spPr>
        <p:txBody>
          <a:bodyPr/>
          <a:lstStyle/>
          <a:p>
            <a:pPr marL="0" indent="0" algn="just">
              <a:buNone/>
            </a:pPr>
            <a:r>
              <a:rPr lang="en-US" altLang="zh-CN" sz="1400" b="1" i="1"/>
              <a:t>AGE---</a:t>
            </a:r>
            <a:r>
              <a:rPr lang="en-US" altLang="zh-CN" sz="1400"/>
              <a:t>25-45 years old</a:t>
            </a:r>
            <a:endParaRPr lang="en-US" altLang="zh-CN" sz="1400" i="1"/>
          </a:p>
          <a:p>
            <a:pPr marL="0" indent="0" algn="just">
              <a:buNone/>
            </a:pPr>
            <a:r>
              <a:rPr lang="en-US" altLang="zh-CN" sz="1400" b="1" i="1"/>
              <a:t>GENDER---</a:t>
            </a:r>
            <a:r>
              <a:rPr lang="en-US" altLang="zh-CN" sz="1400"/>
              <a:t>Male &amp; Female (slight female majority)</a:t>
            </a:r>
            <a:endParaRPr lang="en-US" altLang="zh-CN" sz="1400" i="1"/>
          </a:p>
          <a:p>
            <a:pPr marL="0" indent="0" algn="just">
              <a:buNone/>
            </a:pPr>
            <a:r>
              <a:rPr lang="en-US" sz="1400" b="1" i="1"/>
              <a:t>INCOME---</a:t>
            </a:r>
            <a:r>
              <a:rPr lang="en-US" altLang="en-US" sz="1400"/>
              <a:t>¥</a:t>
            </a:r>
            <a:r>
              <a:rPr lang="en-US" altLang="zh-CN" sz="1400"/>
              <a:t>20,000-</a:t>
            </a:r>
            <a:r>
              <a:rPr lang="en-US" altLang="en-US" sz="1400"/>
              <a:t>¥</a:t>
            </a:r>
            <a:r>
              <a:rPr lang="en-US" altLang="zh-CN" sz="1400"/>
              <a:t>60,000 per month</a:t>
            </a:r>
            <a:endParaRPr lang="en-US" altLang="zh-CN" sz="1400" i="1"/>
          </a:p>
          <a:p>
            <a:pPr marL="0" indent="0" algn="just">
              <a:buNone/>
            </a:pPr>
            <a:r>
              <a:rPr lang="en-US" altLang="zh-CN" sz="1400" b="1" i="1"/>
              <a:t>PAIN POINT---</a:t>
            </a:r>
            <a:r>
              <a:rPr lang="en-US" altLang="zh-CN" sz="1400"/>
              <a:t>Fast - paced Shenzhen work (meetings, projects)- </a:t>
            </a:r>
          </a:p>
          <a:p>
            <a:pPr marL="0" indent="0" algn="just">
              <a:buNone/>
            </a:pPr>
            <a:r>
              <a:rPr lang="en-US" altLang="zh-CN" sz="1400"/>
              <a:t>forget to drink - dehydration, afternoon fatigue</a:t>
            </a:r>
            <a:endParaRPr lang="en-US" altLang="zh-CN" sz="1400" i="1"/>
          </a:p>
          <a:p>
            <a:pPr marL="0" indent="0" algn="just">
              <a:buNone/>
            </a:pPr>
            <a:r>
              <a:rPr lang="en-US" altLang="zh-CN" sz="1400" b="1" i="1"/>
              <a:t>MARKET---</a:t>
            </a:r>
            <a:r>
              <a:rPr lang="en-US" altLang="zh-CN" sz="1400"/>
              <a:t>~400,000 people</a:t>
            </a:r>
            <a:endParaRPr lang="en-US" altLang="zh-CN" sz="1400" i="1"/>
          </a:p>
          <a:p>
            <a:pPr marL="0" indent="0" algn="just">
              <a:buNone/>
            </a:pPr>
            <a:r>
              <a:rPr lang="en-US" altLang="zh-CN" sz="1400" b="1" i="1"/>
              <a:t>EDUCATION ---</a:t>
            </a:r>
            <a:r>
              <a:rPr lang="en-US" altLang="zh-CN" sz="1400"/>
              <a:t>Mainly bachelor's degree or above</a:t>
            </a:r>
          </a:p>
        </p:txBody>
      </p:sp>
      <p:sp>
        <p:nvSpPr>
          <p:cNvPr id="24" name="标题 23"/>
          <p:cNvSpPr>
            <a:spLocks noGrp="1"/>
          </p:cNvSpPr>
          <p:nvPr>
            <p:ph type="title"/>
            <p:custDataLst>
              <p:tags r:id="rId3"/>
            </p:custDataLst>
          </p:nvPr>
        </p:nvSpPr>
        <p:spPr>
          <a:xfrm>
            <a:off x="7369175" y="360045"/>
            <a:ext cx="4126865" cy="720090"/>
          </a:xfrm>
        </p:spPr>
        <p:txBody>
          <a:bodyPr/>
          <a:lstStyle/>
          <a:p>
            <a:r>
              <a:rPr lang="en-US" altLang="en-US"/>
              <a:t>Target Customers</a:t>
            </a:r>
          </a:p>
        </p:txBody>
      </p:sp>
      <p:sp>
        <p:nvSpPr>
          <p:cNvPr id="5" name="任意多边形: 形状 4"/>
          <p:cNvSpPr/>
          <p:nvPr>
            <p:custDataLst>
              <p:tags r:id="rId4"/>
            </p:custDataLst>
          </p:nvPr>
        </p:nvSpPr>
        <p:spPr>
          <a:xfrm>
            <a:off x="-7621" y="-3921"/>
            <a:ext cx="6675740" cy="6874388"/>
          </a:xfrm>
          <a:custGeom>
            <a:avLst/>
            <a:gdLst>
              <a:gd name="connsiteX0" fmla="*/ 0 w 6696695"/>
              <a:gd name="connsiteY0" fmla="*/ 0 h 6882934"/>
              <a:gd name="connsiteX1" fmla="*/ 6172152 w 6696695"/>
              <a:gd name="connsiteY1" fmla="*/ 8546 h 6882934"/>
              <a:gd name="connsiteX2" fmla="*/ 6696695 w 6696695"/>
              <a:gd name="connsiteY2" fmla="*/ 1074493 h 6882934"/>
              <a:gd name="connsiteX3" fmla="*/ 3720514 w 6696695"/>
              <a:gd name="connsiteY3" fmla="*/ 6882934 h 6882934"/>
              <a:gd name="connsiteX4" fmla="*/ 0 w 6696695"/>
              <a:gd name="connsiteY4" fmla="*/ 6882934 h 6882934"/>
              <a:gd name="connsiteX5" fmla="*/ 0 w 6696695"/>
              <a:gd name="connsiteY5" fmla="*/ 0 h 6882934"/>
              <a:gd name="connsiteX0-1" fmla="*/ 0 w 6696695"/>
              <a:gd name="connsiteY0-2" fmla="*/ 0 h 6882934"/>
              <a:gd name="connsiteX1-3" fmla="*/ 6143577 w 6696695"/>
              <a:gd name="connsiteY1-4" fmla="*/ 18071 h 6882934"/>
              <a:gd name="connsiteX2-5" fmla="*/ 6696695 w 6696695"/>
              <a:gd name="connsiteY2-6" fmla="*/ 1074493 h 6882934"/>
              <a:gd name="connsiteX3-7" fmla="*/ 3720514 w 6696695"/>
              <a:gd name="connsiteY3-8" fmla="*/ 6882934 h 6882934"/>
              <a:gd name="connsiteX4-9" fmla="*/ 0 w 6696695"/>
              <a:gd name="connsiteY4-10" fmla="*/ 6882934 h 6882934"/>
              <a:gd name="connsiteX5-11" fmla="*/ 0 w 6696695"/>
              <a:gd name="connsiteY5-12" fmla="*/ 0 h 6882934"/>
              <a:gd name="connsiteX0-13" fmla="*/ 0 w 6677645"/>
              <a:gd name="connsiteY0-14" fmla="*/ 0 h 6882934"/>
              <a:gd name="connsiteX1-15" fmla="*/ 6143577 w 6677645"/>
              <a:gd name="connsiteY1-16" fmla="*/ 18071 h 6882934"/>
              <a:gd name="connsiteX2-17" fmla="*/ 6677645 w 6677645"/>
              <a:gd name="connsiteY2-18" fmla="*/ 1093543 h 6882934"/>
              <a:gd name="connsiteX3-19" fmla="*/ 3720514 w 6677645"/>
              <a:gd name="connsiteY3-20" fmla="*/ 6882934 h 6882934"/>
              <a:gd name="connsiteX4-21" fmla="*/ 0 w 6677645"/>
              <a:gd name="connsiteY4-22" fmla="*/ 6882934 h 6882934"/>
              <a:gd name="connsiteX5-23" fmla="*/ 0 w 6677645"/>
              <a:gd name="connsiteY5-24" fmla="*/ 0 h 6882934"/>
              <a:gd name="connsiteX0-25" fmla="*/ 0 w 6677645"/>
              <a:gd name="connsiteY0-26" fmla="*/ 10504 h 6893438"/>
              <a:gd name="connsiteX1-27" fmla="*/ 6143577 w 6677645"/>
              <a:gd name="connsiteY1-28" fmla="*/ 0 h 6893438"/>
              <a:gd name="connsiteX2-29" fmla="*/ 6677645 w 6677645"/>
              <a:gd name="connsiteY2-30" fmla="*/ 1104047 h 6893438"/>
              <a:gd name="connsiteX3-31" fmla="*/ 3720514 w 6677645"/>
              <a:gd name="connsiteY3-32" fmla="*/ 6893438 h 6893438"/>
              <a:gd name="connsiteX4-33" fmla="*/ 0 w 6677645"/>
              <a:gd name="connsiteY4-34" fmla="*/ 6893438 h 6893438"/>
              <a:gd name="connsiteX5-35" fmla="*/ 0 w 6677645"/>
              <a:gd name="connsiteY5-36" fmla="*/ 10504 h 6893438"/>
              <a:gd name="connsiteX0-37" fmla="*/ 0 w 6685265"/>
              <a:gd name="connsiteY0-38" fmla="*/ 10504 h 6893438"/>
              <a:gd name="connsiteX1-39" fmla="*/ 6143577 w 6685265"/>
              <a:gd name="connsiteY1-40" fmla="*/ 0 h 6893438"/>
              <a:gd name="connsiteX2-41" fmla="*/ 6685265 w 6685265"/>
              <a:gd name="connsiteY2-42" fmla="*/ 1058200 h 6893438"/>
              <a:gd name="connsiteX3-43" fmla="*/ 3720514 w 6685265"/>
              <a:gd name="connsiteY3-44" fmla="*/ 6893438 h 6893438"/>
              <a:gd name="connsiteX4-45" fmla="*/ 0 w 6685265"/>
              <a:gd name="connsiteY4-46" fmla="*/ 6893438 h 6893438"/>
              <a:gd name="connsiteX5-47" fmla="*/ 0 w 6685265"/>
              <a:gd name="connsiteY5-48" fmla="*/ 10504 h 6893438"/>
              <a:gd name="connsiteX0-49" fmla="*/ 0 w 6670025"/>
              <a:gd name="connsiteY0-50" fmla="*/ 10504 h 6893438"/>
              <a:gd name="connsiteX1-51" fmla="*/ 6143577 w 6670025"/>
              <a:gd name="connsiteY1-52" fmla="*/ 0 h 6893438"/>
              <a:gd name="connsiteX2-53" fmla="*/ 6670025 w 6670025"/>
              <a:gd name="connsiteY2-54" fmla="*/ 1065841 h 6893438"/>
              <a:gd name="connsiteX3-55" fmla="*/ 3720514 w 6670025"/>
              <a:gd name="connsiteY3-56" fmla="*/ 6893438 h 6893438"/>
              <a:gd name="connsiteX4-57" fmla="*/ 0 w 6670025"/>
              <a:gd name="connsiteY4-58" fmla="*/ 6893438 h 6893438"/>
              <a:gd name="connsiteX5-59" fmla="*/ 0 w 6670025"/>
              <a:gd name="connsiteY5-60" fmla="*/ 10504 h 6893438"/>
              <a:gd name="connsiteX0-61" fmla="*/ 0 w 6685265"/>
              <a:gd name="connsiteY0-62" fmla="*/ 10504 h 6893438"/>
              <a:gd name="connsiteX1-63" fmla="*/ 6143577 w 6685265"/>
              <a:gd name="connsiteY1-64" fmla="*/ 0 h 6893438"/>
              <a:gd name="connsiteX2-65" fmla="*/ 6685265 w 6685265"/>
              <a:gd name="connsiteY2-66" fmla="*/ 1058200 h 6893438"/>
              <a:gd name="connsiteX3-67" fmla="*/ 3720514 w 6685265"/>
              <a:gd name="connsiteY3-68" fmla="*/ 6893438 h 6893438"/>
              <a:gd name="connsiteX4-69" fmla="*/ 0 w 6685265"/>
              <a:gd name="connsiteY4-70" fmla="*/ 6893438 h 6893438"/>
              <a:gd name="connsiteX5-71" fmla="*/ 0 w 6685265"/>
              <a:gd name="connsiteY5-72" fmla="*/ 10504 h 6893438"/>
              <a:gd name="connsiteX0-73" fmla="*/ 0 w 6685265"/>
              <a:gd name="connsiteY0-74" fmla="*/ 10504 h 6893438"/>
              <a:gd name="connsiteX1-75" fmla="*/ 6158817 w 6685265"/>
              <a:gd name="connsiteY1-76" fmla="*/ 0 h 6893438"/>
              <a:gd name="connsiteX2-77" fmla="*/ 6685265 w 6685265"/>
              <a:gd name="connsiteY2-78" fmla="*/ 1058200 h 6893438"/>
              <a:gd name="connsiteX3-79" fmla="*/ 3720514 w 6685265"/>
              <a:gd name="connsiteY3-80" fmla="*/ 6893438 h 6893438"/>
              <a:gd name="connsiteX4-81" fmla="*/ 0 w 6685265"/>
              <a:gd name="connsiteY4-82" fmla="*/ 6893438 h 6893438"/>
              <a:gd name="connsiteX5-83" fmla="*/ 0 w 6685265"/>
              <a:gd name="connsiteY5-84" fmla="*/ 10504 h 6893438"/>
              <a:gd name="connsiteX0-85" fmla="*/ 0 w 6675740"/>
              <a:gd name="connsiteY0-86" fmla="*/ 10504 h 6893438"/>
              <a:gd name="connsiteX1-87" fmla="*/ 6158817 w 6675740"/>
              <a:gd name="connsiteY1-88" fmla="*/ 0 h 6893438"/>
              <a:gd name="connsiteX2-89" fmla="*/ 6675740 w 6675740"/>
              <a:gd name="connsiteY2-90" fmla="*/ 1070936 h 6893438"/>
              <a:gd name="connsiteX3-91" fmla="*/ 3720514 w 6675740"/>
              <a:gd name="connsiteY3-92" fmla="*/ 6893438 h 6893438"/>
              <a:gd name="connsiteX4-93" fmla="*/ 0 w 6675740"/>
              <a:gd name="connsiteY4-94" fmla="*/ 6893438 h 6893438"/>
              <a:gd name="connsiteX5-95" fmla="*/ 0 w 6675740"/>
              <a:gd name="connsiteY5-96" fmla="*/ 10504 h 68934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675740" h="6893438">
                <a:moveTo>
                  <a:pt x="0" y="10504"/>
                </a:moveTo>
                <a:lnTo>
                  <a:pt x="6158817" y="0"/>
                </a:lnTo>
                <a:lnTo>
                  <a:pt x="6675740" y="1070936"/>
                </a:lnTo>
                <a:lnTo>
                  <a:pt x="3720514" y="6893438"/>
                </a:lnTo>
                <a:lnTo>
                  <a:pt x="0" y="6893438"/>
                </a:lnTo>
                <a:lnTo>
                  <a:pt x="0" y="10504"/>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等腰三角形 5"/>
          <p:cNvSpPr/>
          <p:nvPr>
            <p:custDataLst>
              <p:tags r:id="rId5"/>
            </p:custDataLst>
          </p:nvPr>
        </p:nvSpPr>
        <p:spPr>
          <a:xfrm>
            <a:off x="1113049" y="4181549"/>
            <a:ext cx="4982951" cy="2688918"/>
          </a:xfrm>
          <a:prstGeom prst="triangle">
            <a:avLst/>
          </a:prstGeom>
          <a:gradFill>
            <a:gsLst>
              <a:gs pos="0">
                <a:schemeClr val="accent1"/>
              </a:gs>
              <a:gs pos="100000">
                <a:schemeClr val="accent1">
                  <a:alpha val="2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custDataLst>
              <p:tags r:id="rId6"/>
            </p:custDataLst>
          </p:nvPr>
        </p:nvSpPr>
        <p:spPr>
          <a:xfrm>
            <a:off x="-1" y="0"/>
            <a:ext cx="21166" cy="21166"/>
          </a:xfrm>
          <a:custGeom>
            <a:avLst/>
            <a:gdLst/>
            <a:ahLst/>
            <a:cxnLst/>
            <a:rect l="l" t="t" r="r" b="b"/>
            <a:pathLst>
              <a:path w="21166" h="21166"/>
            </a:pathLst>
          </a:custGeom>
          <a:solidFill>
            <a:schemeClr val="accent1"/>
          </a:solidFill>
          <a:ln w="21160" cap="flat">
            <a:noFill/>
            <a:prstDash val="solid"/>
            <a:miter/>
          </a:ln>
        </p:spPr>
        <p:txBody>
          <a:bodyPr rtlCol="0" anchor="ctr"/>
          <a:lstStyle/>
          <a:p>
            <a:endParaRPr lang="zh-CN" altLang="en-US"/>
          </a:p>
        </p:txBody>
      </p:sp>
      <p:pic>
        <p:nvPicPr>
          <p:cNvPr id="15" name="图片 14"/>
          <p:cNvPicPr>
            <a:picLocks noChangeAspect="1"/>
          </p:cNvPicPr>
          <p:nvPr>
            <p:custDataLst>
              <p:tags r:id="rId7"/>
            </p:custDataLst>
          </p:nvPr>
        </p:nvPicPr>
        <p:blipFill rotWithShape="1">
          <a:blip r:embed="rId9"/>
          <a:srcRect t="25424" b="25424"/>
          <a:stretch>
            <a:fillRect/>
          </a:stretch>
        </p:blipFill>
        <p:spPr>
          <a:xfrm>
            <a:off x="-7621" y="0"/>
            <a:ext cx="6509315" cy="6727759"/>
          </a:xfrm>
          <a:custGeom>
            <a:avLst/>
            <a:gdLst>
              <a:gd name="connsiteX0" fmla="*/ 0 w 6036099"/>
              <a:gd name="connsiteY0" fmla="*/ 0 h 6238663"/>
              <a:gd name="connsiteX1" fmla="*/ 5549689 w 6036099"/>
              <a:gd name="connsiteY1" fmla="*/ 0 h 6238663"/>
              <a:gd name="connsiteX2" fmla="*/ 6036099 w 6036099"/>
              <a:gd name="connsiteY2" fmla="*/ 986790 h 6238663"/>
              <a:gd name="connsiteX3" fmla="*/ 3351742 w 6036099"/>
              <a:gd name="connsiteY3" fmla="*/ 6238663 h 6238663"/>
              <a:gd name="connsiteX4" fmla="*/ 0 w 6036099"/>
              <a:gd name="connsiteY4" fmla="*/ 6238663 h 6238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6099" h="6238663">
                <a:moveTo>
                  <a:pt x="0" y="0"/>
                </a:moveTo>
                <a:lnTo>
                  <a:pt x="5549689" y="0"/>
                </a:lnTo>
                <a:lnTo>
                  <a:pt x="6036099" y="986790"/>
                </a:lnTo>
                <a:lnTo>
                  <a:pt x="3351742" y="6238663"/>
                </a:lnTo>
                <a:lnTo>
                  <a:pt x="0" y="6238663"/>
                </a:lnTo>
                <a:close/>
              </a:path>
            </a:pathLst>
          </a:custGeom>
          <a:solidFill>
            <a:schemeClr val="accent1"/>
          </a:solidFill>
          <a:ln w="6350">
            <a:solidFill>
              <a:schemeClr val="accent1">
                <a:alpha val="20000"/>
              </a:schemeClr>
            </a:solidFill>
          </a:ln>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a:xfrm>
            <a:off x="1468120" y="3060700"/>
            <a:ext cx="9255760" cy="1159510"/>
          </a:xfrm>
        </p:spPr>
        <p:txBody>
          <a:bodyPr>
            <a:noAutofit/>
          </a:bodyPr>
          <a:lstStyle/>
          <a:p>
            <a:r>
              <a:rPr lang="en-US" altLang="zh-CN" sz="5400" i="1" spc="300" dirty="0">
                <a:solidFill>
                  <a:schemeClr val="bg1"/>
                </a:solidFill>
                <a:latin typeface="Segoe UI Black" panose="020B0A02040204020203" charset="0"/>
                <a:cs typeface="Segoe UI Black" panose="020B0A02040204020203" charset="0"/>
                <a:sym typeface="+mn-ea"/>
              </a:rPr>
              <a:t>Hydra Smart: The Product</a:t>
            </a:r>
          </a:p>
        </p:txBody>
      </p:sp>
      <p:sp>
        <p:nvSpPr>
          <p:cNvPr id="5" name="文本占位符 4"/>
          <p:cNvSpPr>
            <a:spLocks noGrp="1"/>
          </p:cNvSpPr>
          <p:nvPr>
            <p:ph type="body" sz="quarter" idx="13"/>
            <p:custDataLst>
              <p:tags r:id="rId3"/>
            </p:custDataLst>
          </p:nvPr>
        </p:nvSpPr>
        <p:spPr/>
        <p:txBody>
          <a:bodyPr/>
          <a:lstStyle/>
          <a:p>
            <a:r>
              <a:rPr lang="en-US" altLang="zh-CN" sz="7200" i="1">
                <a:solidFill>
                  <a:schemeClr val="bg1"/>
                </a:solidFill>
                <a:latin typeface="Segoe UI Black" panose="020B0A02040204020203" charset="0"/>
                <a:cs typeface="Segoe UI Black" panose="020B0A02040204020203" charset="0"/>
              </a:rPr>
              <a:t>03</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工作文件/工作文件/单页/用图/工作/pexels-cottonbro-5990042.jpgpexels-cottonbro-5990042"/>
          <p:cNvPicPr>
            <a:picLocks noChangeAspect="1"/>
          </p:cNvPicPr>
          <p:nvPr>
            <p:custDataLst>
              <p:tags r:id="rId2"/>
            </p:custDataLst>
          </p:nvPr>
        </p:nvPicPr>
        <p:blipFill>
          <a:blip r:embed="rId8"/>
          <a:srcRect l="3399" r="3399"/>
          <a:stretch>
            <a:fillRect/>
          </a:stretch>
        </p:blipFill>
        <p:spPr>
          <a:xfrm>
            <a:off x="4199889" y="913765"/>
            <a:ext cx="7992111" cy="4287521"/>
          </a:xfrm>
          <a:custGeom>
            <a:avLst/>
            <a:gdLst/>
            <a:ahLst/>
            <a:cxnLst>
              <a:cxn ang="3">
                <a:pos x="hc" y="t"/>
              </a:cxn>
              <a:cxn ang="cd2">
                <a:pos x="l" y="vc"/>
              </a:cxn>
              <a:cxn ang="cd4">
                <a:pos x="hc" y="b"/>
              </a:cxn>
              <a:cxn ang="0">
                <a:pos x="r" y="vc"/>
              </a:cxn>
            </a:cxnLst>
            <a:rect l="l" t="t" r="r" b="b"/>
            <a:pathLst>
              <a:path w="12586" h="6752">
                <a:moveTo>
                  <a:pt x="1072" y="0"/>
                </a:moveTo>
                <a:lnTo>
                  <a:pt x="12586" y="0"/>
                </a:lnTo>
                <a:lnTo>
                  <a:pt x="12586" y="6752"/>
                </a:lnTo>
                <a:lnTo>
                  <a:pt x="0" y="6752"/>
                </a:lnTo>
                <a:lnTo>
                  <a:pt x="886" y="1170"/>
                </a:lnTo>
                <a:lnTo>
                  <a:pt x="1072" y="0"/>
                </a:lnTo>
                <a:close/>
              </a:path>
            </a:pathLst>
          </a:custGeom>
          <a:solidFill>
            <a:schemeClr val="accent1"/>
          </a:solidFill>
          <a:ln>
            <a:solidFill>
              <a:schemeClr val="accent1">
                <a:alpha val="10000"/>
              </a:schemeClr>
            </a:solidFill>
          </a:ln>
        </p:spPr>
      </p:pic>
      <p:sp>
        <p:nvSpPr>
          <p:cNvPr id="279" name="任意多边形: 形状 278"/>
          <p:cNvSpPr/>
          <p:nvPr>
            <p:custDataLst>
              <p:tags r:id="rId3"/>
            </p:custDataLst>
          </p:nvPr>
        </p:nvSpPr>
        <p:spPr>
          <a:xfrm>
            <a:off x="0" y="1656715"/>
            <a:ext cx="4762500" cy="4287520"/>
          </a:xfrm>
          <a:custGeom>
            <a:avLst/>
            <a:gdLst>
              <a:gd name="connsiteX0" fmla="*/ 4762805 w 4762804"/>
              <a:gd name="connsiteY0" fmla="*/ 0 h 4287621"/>
              <a:gd name="connsiteX1" fmla="*/ 4199916 w 4762804"/>
              <a:gd name="connsiteY1" fmla="*/ 3544976 h 4287621"/>
              <a:gd name="connsiteX2" fmla="*/ 4082110 w 4762804"/>
              <a:gd name="connsiteY2" fmla="*/ 4287622 h 4287621"/>
              <a:gd name="connsiteX3" fmla="*/ 0 w 4762804"/>
              <a:gd name="connsiteY3" fmla="*/ 4287622 h 4287621"/>
              <a:gd name="connsiteX4" fmla="*/ 0 w 4762804"/>
              <a:gd name="connsiteY4" fmla="*/ 0 h 428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04" h="4287621">
                <a:moveTo>
                  <a:pt x="4762805" y="0"/>
                </a:moveTo>
                <a:lnTo>
                  <a:pt x="4199916" y="3544976"/>
                </a:lnTo>
                <a:lnTo>
                  <a:pt x="4082110" y="4287622"/>
                </a:lnTo>
                <a:lnTo>
                  <a:pt x="0" y="4287622"/>
                </a:lnTo>
                <a:lnTo>
                  <a:pt x="0" y="0"/>
                </a:lnTo>
                <a:close/>
              </a:path>
            </a:pathLst>
          </a:custGeom>
          <a:solidFill>
            <a:schemeClr val="accent1">
              <a:alpha val="10000"/>
            </a:schemeClr>
          </a:soli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文本框 15"/>
          <p:cNvSpPr txBox="1"/>
          <p:nvPr>
            <p:custDataLst>
              <p:tags r:id="rId4"/>
            </p:custDataLst>
          </p:nvPr>
        </p:nvSpPr>
        <p:spPr>
          <a:xfrm>
            <a:off x="715010" y="3853180"/>
            <a:ext cx="3332480" cy="1589405"/>
          </a:xfrm>
          <a:prstGeom prst="rect">
            <a:avLst/>
          </a:prstGeom>
          <a:noFill/>
        </p:spPr>
        <p:txBody>
          <a:bodyPr wrap="square" lIns="0" tIns="0" rIns="0" bIns="0" rtlCol="0" anchor="t" anchorCtr="0">
            <a:normAutofit/>
          </a:bodyPr>
          <a:lstStyle/>
          <a:p>
            <a:pPr marL="0" indent="0" fontAlgn="auto">
              <a:lnSpc>
                <a:spcPct val="130000"/>
              </a:lnSpc>
              <a:spcBef>
                <a:spcPts val="0"/>
              </a:spcBef>
              <a:spcAft>
                <a:spcPts val="0"/>
              </a:spcAft>
              <a:buFont typeface="Arial" panose="020B0604020202020204" pitchFamily="34" charset="0"/>
              <a:buNone/>
            </a:pPr>
            <a:r>
              <a:rPr lang="en-US" altLang="zh-CN" sz="1400">
                <a:solidFill>
                  <a:schemeClr val="tx1">
                    <a:lumMod val="85000"/>
                    <a:lumOff val="15000"/>
                  </a:schemeClr>
                </a:solidFill>
                <a:sym typeface="+mn-ea"/>
              </a:rPr>
              <a:t>Adjusts plans based on your activity (e.g., more reminders after gym).</a:t>
            </a:r>
          </a:p>
          <a:p>
            <a:pPr marL="0" indent="0" fontAlgn="auto">
              <a:lnSpc>
                <a:spcPct val="130000"/>
              </a:lnSpc>
              <a:spcBef>
                <a:spcPts val="0"/>
              </a:spcBef>
              <a:spcAft>
                <a:spcPts val="0"/>
              </a:spcAft>
              <a:buFont typeface="Arial" panose="020B0604020202020204" pitchFamily="34" charset="0"/>
              <a:buNone/>
            </a:pPr>
            <a:r>
              <a:rPr lang="en-US" altLang="zh-CN" sz="1400">
                <a:solidFill>
                  <a:schemeClr val="tx1">
                    <a:lumMod val="85000"/>
                    <a:lumOff val="15000"/>
                  </a:schemeClr>
                </a:solidFill>
                <a:sym typeface="+mn-ea"/>
              </a:rPr>
              <a:t>  Checks water quality (TDS level) – tells you if water is clean.</a:t>
            </a:r>
          </a:p>
        </p:txBody>
      </p:sp>
      <p:sp>
        <p:nvSpPr>
          <p:cNvPr id="280" name="任意多边形: 形状 279"/>
          <p:cNvSpPr/>
          <p:nvPr>
            <p:custDataLst>
              <p:tags r:id="rId5"/>
            </p:custDataLst>
          </p:nvPr>
        </p:nvSpPr>
        <p:spPr>
          <a:xfrm>
            <a:off x="4081780" y="5201285"/>
            <a:ext cx="860425" cy="742950"/>
          </a:xfrm>
          <a:custGeom>
            <a:avLst/>
            <a:gdLst>
              <a:gd name="connsiteX0" fmla="*/ 0 w 860679"/>
              <a:gd name="connsiteY0" fmla="*/ 742798 h 742797"/>
              <a:gd name="connsiteX1" fmla="*/ 742721 w 860679"/>
              <a:gd name="connsiteY1" fmla="*/ 742798 h 742797"/>
              <a:gd name="connsiteX2" fmla="*/ 860679 w 860679"/>
              <a:gd name="connsiteY2" fmla="*/ 0 h 742797"/>
              <a:gd name="connsiteX3" fmla="*/ 117957 w 860679"/>
              <a:gd name="connsiteY3" fmla="*/ 0 h 742797"/>
            </a:gdLst>
            <a:ahLst/>
            <a:cxnLst>
              <a:cxn ang="0">
                <a:pos x="connsiteX0" y="connsiteY0"/>
              </a:cxn>
              <a:cxn ang="0">
                <a:pos x="connsiteX1" y="connsiteY1"/>
              </a:cxn>
              <a:cxn ang="0">
                <a:pos x="connsiteX2" y="connsiteY2"/>
              </a:cxn>
              <a:cxn ang="0">
                <a:pos x="connsiteX3" y="connsiteY3"/>
              </a:cxn>
            </a:cxnLst>
            <a:rect l="l" t="t" r="r" b="b"/>
            <a:pathLst>
              <a:path w="860679" h="742797">
                <a:moveTo>
                  <a:pt x="0" y="742798"/>
                </a:moveTo>
                <a:lnTo>
                  <a:pt x="742721" y="742798"/>
                </a:lnTo>
                <a:lnTo>
                  <a:pt x="860679" y="0"/>
                </a:lnTo>
                <a:lnTo>
                  <a:pt x="117957" y="0"/>
                </a:lnTo>
                <a:close/>
              </a:path>
            </a:pathLst>
          </a:custGeom>
          <a:solidFill>
            <a:schemeClr val="accent1"/>
          </a:soli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 name="标题 1"/>
          <p:cNvSpPr>
            <a:spLocks noGrp="1"/>
          </p:cNvSpPr>
          <p:nvPr>
            <p:ph type="title"/>
            <p:custDataLst>
              <p:tags r:id="rId6"/>
            </p:custDataLst>
          </p:nvPr>
        </p:nvSpPr>
        <p:spPr>
          <a:xfrm>
            <a:off x="695960" y="2152015"/>
            <a:ext cx="3351530" cy="1276350"/>
          </a:xfrm>
        </p:spPr>
        <p:txBody>
          <a:bodyPr>
            <a:normAutofit fontScale="90000"/>
          </a:bodyPr>
          <a:lstStyle/>
          <a:p>
            <a:pPr marL="0" indent="0" fontAlgn="auto">
              <a:lnSpc>
                <a:spcPct val="120000"/>
              </a:lnSpc>
            </a:pPr>
            <a:r>
              <a:rPr lang="en-US" altLang="en-US" sz="3500"/>
              <a:t>How It Stands Out?</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标题 4"/>
          <p:cNvSpPr>
            <a:spLocks noGrp="1"/>
          </p:cNvSpPr>
          <p:nvPr>
            <p:ph type="title"/>
            <p:custDataLst>
              <p:tags r:id="rId2"/>
            </p:custDataLst>
          </p:nvPr>
        </p:nvSpPr>
        <p:spPr>
          <a:xfrm>
            <a:off x="1542415" y="3319780"/>
            <a:ext cx="9431655" cy="1159510"/>
          </a:xfrm>
        </p:spPr>
        <p:txBody>
          <a:bodyPr>
            <a:noAutofit/>
          </a:bodyPr>
          <a:lstStyle/>
          <a:p>
            <a:r>
              <a:rPr lang="en-US" altLang="zh-CN" sz="6000" i="1" spc="300" dirty="0">
                <a:solidFill>
                  <a:schemeClr val="bg1"/>
                </a:solidFill>
                <a:latin typeface="Segoe UI Black" panose="020B0A02040204020203" charset="0"/>
                <a:cs typeface="Segoe UI Black" panose="020B0A02040204020203" charset="0"/>
                <a:sym typeface="+mn-ea"/>
              </a:rPr>
              <a:t>Market &amp; Competitors</a:t>
            </a:r>
          </a:p>
        </p:txBody>
      </p:sp>
      <p:sp>
        <p:nvSpPr>
          <p:cNvPr id="6" name="文本占位符 5"/>
          <p:cNvSpPr>
            <a:spLocks noGrp="1"/>
          </p:cNvSpPr>
          <p:nvPr>
            <p:ph type="body" sz="quarter" idx="13"/>
            <p:custDataLst>
              <p:tags r:id="rId3"/>
            </p:custDataLst>
          </p:nvPr>
        </p:nvSpPr>
        <p:spPr>
          <a:xfrm>
            <a:off x="3238680" y="1826722"/>
            <a:ext cx="5166000" cy="1602000"/>
          </a:xfrm>
        </p:spPr>
        <p:txBody>
          <a:bodyPr/>
          <a:lstStyle/>
          <a:p>
            <a:r>
              <a:rPr lang="en-US" altLang="zh-CN" sz="6600" i="1">
                <a:solidFill>
                  <a:schemeClr val="bg1"/>
                </a:solidFill>
                <a:latin typeface="Segoe UI Black" panose="020B0A02040204020203" charset="0"/>
                <a:cs typeface="Segoe UI Black" panose="020B0A02040204020203" charset="0"/>
              </a:rPr>
              <a:t>04</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
          <p:cNvPicPr>
            <a:picLocks noChangeAspect="1"/>
          </p:cNvPicPr>
          <p:nvPr>
            <p:custDataLst>
              <p:tags r:id="rId2"/>
            </p:custDataLst>
          </p:nvPr>
        </p:nvPicPr>
        <p:blipFill>
          <a:blip r:embed="rId14"/>
          <a:srcRect l="4418" r="4418"/>
          <a:stretch>
            <a:fillRect/>
          </a:stretch>
        </p:blipFill>
        <p:spPr>
          <a:xfrm>
            <a:off x="605155" y="984885"/>
            <a:ext cx="4770120" cy="2651125"/>
          </a:xfrm>
          <a:custGeom>
            <a:avLst/>
            <a:gdLst/>
            <a:ahLst/>
            <a:cxnLst>
              <a:cxn ang="3">
                <a:pos x="hc" y="t"/>
              </a:cxn>
              <a:cxn ang="cd2">
                <a:pos x="l" y="vc"/>
              </a:cxn>
              <a:cxn ang="cd4">
                <a:pos x="hc" y="b"/>
              </a:cxn>
              <a:cxn ang="0">
                <a:pos x="r" y="vc"/>
              </a:cxn>
            </a:cxnLst>
            <a:rect l="l" t="t" r="r" b="b"/>
            <a:pathLst>
              <a:path w="6992" h="4175">
                <a:moveTo>
                  <a:pt x="360" y="0"/>
                </a:moveTo>
                <a:lnTo>
                  <a:pt x="6632" y="0"/>
                </a:lnTo>
                <a:cubicBezTo>
                  <a:pt x="6831" y="0"/>
                  <a:pt x="6992" y="161"/>
                  <a:pt x="6992" y="360"/>
                </a:cubicBezTo>
                <a:lnTo>
                  <a:pt x="6992" y="3815"/>
                </a:lnTo>
                <a:cubicBezTo>
                  <a:pt x="6992" y="4014"/>
                  <a:pt x="6831" y="4175"/>
                  <a:pt x="6632" y="4175"/>
                </a:cubicBezTo>
                <a:lnTo>
                  <a:pt x="360" y="4175"/>
                </a:lnTo>
                <a:cubicBezTo>
                  <a:pt x="161" y="4175"/>
                  <a:pt x="0" y="4014"/>
                  <a:pt x="0" y="3815"/>
                </a:cubicBezTo>
                <a:lnTo>
                  <a:pt x="0" y="360"/>
                </a:lnTo>
                <a:cubicBezTo>
                  <a:pt x="0" y="161"/>
                  <a:pt x="161" y="0"/>
                  <a:pt x="360" y="0"/>
                </a:cubicBezTo>
                <a:close/>
              </a:path>
            </a:pathLst>
          </a:custGeom>
          <a:solidFill>
            <a:schemeClr val="accent1"/>
          </a:solidFill>
          <a:ln>
            <a:solidFill>
              <a:schemeClr val="accent1">
                <a:alpha val="15000"/>
              </a:schemeClr>
            </a:solidFill>
          </a:ln>
        </p:spPr>
      </p:pic>
      <p:sp>
        <p:nvSpPr>
          <p:cNvPr id="22" name="标题 21"/>
          <p:cNvSpPr>
            <a:spLocks noGrp="1"/>
          </p:cNvSpPr>
          <p:nvPr>
            <p:ph type="title"/>
            <p:custDataLst>
              <p:tags r:id="rId3"/>
            </p:custDataLst>
          </p:nvPr>
        </p:nvSpPr>
        <p:spPr>
          <a:xfrm>
            <a:off x="6267450" y="887095"/>
            <a:ext cx="3834765" cy="1426845"/>
          </a:xfrm>
        </p:spPr>
        <p:txBody>
          <a:bodyPr>
            <a:normAutofit/>
          </a:bodyPr>
          <a:lstStyle/>
          <a:p>
            <a:pPr lvl="0"/>
            <a:r>
              <a:rPr lang="en-US" altLang="en-US" sz="3800"/>
              <a:t>Market Size</a:t>
            </a:r>
          </a:p>
        </p:txBody>
      </p:sp>
      <p:sp>
        <p:nvSpPr>
          <p:cNvPr id="4" name="文本框 3"/>
          <p:cNvSpPr txBox="1"/>
          <p:nvPr>
            <p:custDataLst>
              <p:tags r:id="rId4"/>
            </p:custDataLst>
          </p:nvPr>
        </p:nvSpPr>
        <p:spPr>
          <a:xfrm>
            <a:off x="6266815" y="2604135"/>
            <a:ext cx="3851275" cy="1031875"/>
          </a:xfrm>
          <a:prstGeom prst="rect">
            <a:avLst/>
          </a:prstGeom>
          <a:noFill/>
        </p:spPr>
        <p:txBody>
          <a:bodyPr wrap="square" lIns="0" tIns="0" rIns="0" bIns="0" rtlCol="0" anchor="t" anchorCtr="0">
            <a:normAutofit fontScale="6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algn="l">
              <a:lnSpc>
                <a:spcPct val="130000"/>
              </a:lnSpc>
            </a:pPr>
            <a:r>
              <a:rPr lang="zh-CN" altLang="en-US" sz="1600" kern="0" spc="0" dirty="0">
                <a:ln>
                  <a:noFill/>
                  <a:prstDash val="sysDot"/>
                </a:ln>
                <a:solidFill>
                  <a:schemeClr val="tx1">
                    <a:lumMod val="75000"/>
                    <a:lumOff val="25000"/>
                  </a:schemeClr>
                </a:solidFill>
                <a:latin typeface="+mn-ea"/>
                <a:ea typeface="+mn-ea"/>
                <a:sym typeface="+mn-ea"/>
              </a:rPr>
              <a:t>Reference: Toubao Research Institute. 2025 China Smart Water Cup Market Research Report. Toubao Research Institute, 2025, </a:t>
            </a:r>
            <a:r>
              <a:rPr lang="zh-CN" altLang="en-US" sz="1600" kern="0" spc="0" dirty="0">
                <a:ln>
                  <a:noFill/>
                  <a:prstDash val="sysDot"/>
                </a:ln>
                <a:solidFill>
                  <a:schemeClr val="tx1">
                    <a:lumMod val="75000"/>
                    <a:lumOff val="25000"/>
                  </a:schemeClr>
                </a:solidFill>
                <a:latin typeface="+mn-ea"/>
                <a:ea typeface="+mn-ea"/>
                <a:sym typeface="+mn-ea"/>
                <a:hlinkClick r:id="rId15" action="ppaction://hlinkfile"/>
              </a:rPr>
              <a:t>https://m.book118.com/html/2025/0408/5014302113012131.shtm.</a:t>
            </a:r>
            <a:endParaRPr lang="zh-CN" altLang="en-US" sz="1600" kern="0" spc="0" dirty="0">
              <a:ln>
                <a:noFill/>
                <a:prstDash val="sysDot"/>
              </a:ln>
              <a:solidFill>
                <a:schemeClr val="tx1">
                  <a:lumMod val="75000"/>
                  <a:lumOff val="25000"/>
                </a:schemeClr>
              </a:solidFill>
              <a:latin typeface="+mn-ea"/>
              <a:ea typeface="+mn-ea"/>
              <a:sym typeface="+mn-ea"/>
            </a:endParaRPr>
          </a:p>
        </p:txBody>
      </p:sp>
      <p:sp>
        <p:nvSpPr>
          <p:cNvPr id="5" name="矩形: 圆角 4"/>
          <p:cNvSpPr/>
          <p:nvPr>
            <p:custDataLst>
              <p:tags r:id="rId5"/>
            </p:custDataLst>
          </p:nvPr>
        </p:nvSpPr>
        <p:spPr>
          <a:xfrm rot="5400000">
            <a:off x="6489052" y="2232613"/>
            <a:ext cx="45719" cy="452436"/>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矩形: 圆角 2"/>
          <p:cNvSpPr/>
          <p:nvPr>
            <p:custDataLst>
              <p:tags r:id="rId6"/>
            </p:custDataLst>
          </p:nvPr>
        </p:nvSpPr>
        <p:spPr>
          <a:xfrm>
            <a:off x="8119886" y="4126024"/>
            <a:ext cx="3482835" cy="2120042"/>
          </a:xfrm>
          <a:prstGeom prst="roundRect">
            <a:avLst>
              <a:gd name="adj" fmla="val 11007"/>
            </a:avLst>
          </a:prstGeom>
          <a:solidFill>
            <a:schemeClr val="tx1">
              <a:lumMod val="20000"/>
              <a:lumOff val="8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288290" tIns="756285" rIns="288290" numCol="1" spcCol="0" rtlCol="0" fromWordArt="0" anchor="t" anchorCtr="0" forceAA="0" compatLnSpc="1">
            <a:noAutofit/>
          </a:bodyPr>
          <a:lstStyle/>
          <a:p>
            <a:pPr lvl="0" indent="0" algn="ctr" fontAlgn="auto">
              <a:lnSpc>
                <a:spcPct val="130000"/>
              </a:lnSpc>
              <a:buClrTx/>
              <a:buSzTx/>
              <a:buFontTx/>
            </a:pPr>
            <a:r>
              <a:rPr lang="en-US" altLang="en-US" sz="1700" kern="0" dirty="0">
                <a:solidFill>
                  <a:schemeClr val="tx1"/>
                </a:solidFill>
                <a:latin typeface="+mn-ea"/>
                <a:cs typeface="Microsoft YaHei" panose="020B0503020204020204" charset="-122"/>
                <a:sym typeface="+mn-ea"/>
              </a:rPr>
              <a:t>10-15% might buy it: ~1.5M-2.25M customers in Year 1.</a:t>
            </a:r>
          </a:p>
        </p:txBody>
      </p:sp>
      <p:sp>
        <p:nvSpPr>
          <p:cNvPr id="13" name="矩形: 圆角 2"/>
          <p:cNvSpPr/>
          <p:nvPr>
            <p:custDataLst>
              <p:tags r:id="rId7"/>
            </p:custDataLst>
          </p:nvPr>
        </p:nvSpPr>
        <p:spPr>
          <a:xfrm>
            <a:off x="628648" y="4126024"/>
            <a:ext cx="3482835" cy="2120042"/>
          </a:xfrm>
          <a:prstGeom prst="roundRect">
            <a:avLst>
              <a:gd name="adj" fmla="val 11007"/>
            </a:avLst>
          </a:prstGeom>
          <a:solidFill>
            <a:schemeClr val="tx1">
              <a:lumMod val="20000"/>
              <a:lumOff val="8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288290" tIns="756285" rIns="288290" numCol="1" spcCol="0" rtlCol="0" fromWordArt="0" anchor="t" anchorCtr="0" forceAA="0" compatLnSpc="1">
            <a:noAutofit/>
          </a:bodyPr>
          <a:lstStyle/>
          <a:p>
            <a:pPr lvl="0" indent="0" algn="ctr" fontAlgn="auto">
              <a:lnSpc>
                <a:spcPct val="130000"/>
              </a:lnSpc>
              <a:buClrTx/>
              <a:buSzTx/>
              <a:buFontTx/>
            </a:pPr>
            <a:r>
              <a:rPr lang="en-US" altLang="en-US" sz="1700" kern="0" dirty="0">
                <a:solidFill>
                  <a:schemeClr val="tx1"/>
                </a:solidFill>
                <a:latin typeface="+mn-ea"/>
                <a:cs typeface="Microsoft YaHei" panose="020B0503020204020204" charset="-122"/>
                <a:sym typeface="+mn-ea"/>
              </a:rPr>
              <a:t>Market Size (1st Year)</a:t>
            </a:r>
          </a:p>
        </p:txBody>
      </p:sp>
      <p:pic>
        <p:nvPicPr>
          <p:cNvPr id="26" name="图片 15" descr="343439383331313b343532303033313bd3a6d3c3c9ccb3c7"/>
          <p:cNvPicPr>
            <a:picLocks noChangeAspect="1"/>
          </p:cNvPicPr>
          <p:nvPr>
            <p:custDataLst>
              <p:tags r:id="rId8"/>
            </p:custDataLst>
          </p:nvPr>
        </p:nvPicPr>
        <p:blipFill>
          <a:blip r:embed="rId16">
            <a:extLst>
              <a:ext uri="{96DAC541-7B7A-43D3-8B79-37D633B846F1}">
                <asvg:svgBlip xmlns:asvg="http://schemas.microsoft.com/office/drawing/2016/SVG/main" r:embed="rId17"/>
              </a:ext>
            </a:extLst>
          </a:blip>
          <a:stretch>
            <a:fillRect/>
          </a:stretch>
        </p:blipFill>
        <p:spPr>
          <a:xfrm>
            <a:off x="2179326" y="4430701"/>
            <a:ext cx="382115" cy="382115"/>
          </a:xfrm>
          <a:prstGeom prst="rect">
            <a:avLst/>
          </a:prstGeom>
        </p:spPr>
      </p:pic>
      <p:sp>
        <p:nvSpPr>
          <p:cNvPr id="21" name="矩形: 圆角 3"/>
          <p:cNvSpPr/>
          <p:nvPr>
            <p:custDataLst>
              <p:tags r:id="rId9"/>
            </p:custDataLst>
          </p:nvPr>
        </p:nvSpPr>
        <p:spPr>
          <a:xfrm>
            <a:off x="4374267" y="4126024"/>
            <a:ext cx="3482835" cy="2120042"/>
          </a:xfrm>
          <a:prstGeom prst="roundRect">
            <a:avLst>
              <a:gd name="adj" fmla="val 1100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288290" tIns="756285" rIns="288290" numCol="1" spcCol="0" rtlCol="0" fromWordArt="0" anchor="t" anchorCtr="0" forceAA="0" compatLnSpc="1">
            <a:noAutofit/>
          </a:bodyPr>
          <a:lstStyle/>
          <a:p>
            <a:pPr lvl="0" algn="ctr">
              <a:lnSpc>
                <a:spcPct val="130000"/>
              </a:lnSpc>
              <a:buClrTx/>
              <a:buSzTx/>
              <a:buFontTx/>
            </a:pPr>
            <a:r>
              <a:rPr lang="en-US" altLang="en-US" sz="1700" kern="0" dirty="0">
                <a:solidFill>
                  <a:srgbClr val="FFFFFF"/>
                </a:solidFill>
                <a:latin typeface="+mn-ea"/>
                <a:cs typeface="Microsoft YaHei" panose="020B0503020204020204" charset="-122"/>
                <a:sym typeface="+mn-ea"/>
              </a:rPr>
              <a:t>Total target: 25-40-year-olds in city Shenzhen – ~15M people.</a:t>
            </a:r>
          </a:p>
        </p:txBody>
      </p:sp>
      <p:pic>
        <p:nvPicPr>
          <p:cNvPr id="24" name="图片 3" descr="343439383331313b343532303031393bd2b5bca8b9dcc0ed"/>
          <p:cNvPicPr>
            <a:picLocks noChangeAspect="1"/>
          </p:cNvPicPr>
          <p:nvPr>
            <p:custDataLst>
              <p:tags r:id="rId10"/>
            </p:custDataLst>
          </p:nvPr>
        </p:nvPicPr>
        <p:blipFill>
          <a:blip r:embed="rId18">
            <a:extLst>
              <a:ext uri="{96DAC541-7B7A-43D3-8B79-37D633B846F1}">
                <asvg:svgBlip xmlns:asvg="http://schemas.microsoft.com/office/drawing/2016/SVG/main" r:embed="rId19"/>
              </a:ext>
            </a:extLst>
          </a:blip>
          <a:stretch>
            <a:fillRect/>
          </a:stretch>
        </p:blipFill>
        <p:spPr>
          <a:xfrm>
            <a:off x="5926214" y="4410389"/>
            <a:ext cx="379576" cy="379576"/>
          </a:xfrm>
          <a:prstGeom prst="rect">
            <a:avLst/>
          </a:prstGeom>
        </p:spPr>
      </p:pic>
      <p:pic>
        <p:nvPicPr>
          <p:cNvPr id="25" name="图片 16" descr="343439383331313b343532303033323bd3a6d3c3b9dcc0ed"/>
          <p:cNvPicPr>
            <a:picLocks noChangeAspect="1"/>
          </p:cNvPicPr>
          <p:nvPr>
            <p:custDataLst>
              <p:tags r:id="rId11"/>
            </p:custDataLst>
          </p:nvPr>
        </p:nvPicPr>
        <p:blipFill>
          <a:blip r:embed="rId20">
            <a:extLst>
              <a:ext uri="{96DAC541-7B7A-43D3-8B79-37D633B846F1}">
                <asvg:svgBlip xmlns:asvg="http://schemas.microsoft.com/office/drawing/2016/SVG/main" r:embed="rId21"/>
              </a:ext>
            </a:extLst>
          </a:blip>
          <a:stretch>
            <a:fillRect/>
          </a:stretch>
        </p:blipFill>
        <p:spPr>
          <a:xfrm>
            <a:off x="9671833" y="4435779"/>
            <a:ext cx="379576" cy="379576"/>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2"/>
            </p:custDataLst>
          </p:nvPr>
        </p:nvSpPr>
        <p:spPr/>
        <p:txBody>
          <a:bodyPr/>
          <a:lstStyle/>
          <a:p>
            <a:r>
              <a:rPr lang="en-US" altLang="en-US"/>
              <a:t>Competitor Grid</a:t>
            </a:r>
          </a:p>
        </p:txBody>
      </p:sp>
      <p:sp>
        <p:nvSpPr>
          <p:cNvPr id="16" name="圆角矩形 15"/>
          <p:cNvSpPr/>
          <p:nvPr>
            <p:custDataLst>
              <p:tags r:id="rId3"/>
            </p:custDataLst>
          </p:nvPr>
        </p:nvSpPr>
        <p:spPr>
          <a:xfrm>
            <a:off x="1197291" y="4534311"/>
            <a:ext cx="2340610" cy="532800"/>
          </a:xfrm>
          <a:prstGeom prst="roundRect">
            <a:avLst>
              <a:gd name="adj" fmla="val 50000"/>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lstStyle/>
          <a:p>
            <a:pPr algn="ctr">
              <a:spcBef>
                <a:spcPct val="0"/>
              </a:spcBef>
              <a:spcAft>
                <a:spcPct val="0"/>
              </a:spcAft>
            </a:pPr>
            <a:r>
              <a:rPr lang="en-US" altLang="zh-CN" sz="2000" b="1" dirty="0">
                <a:solidFill>
                  <a:srgbClr val="FFFFFF"/>
                </a:solidFill>
                <a:latin typeface="+mn-ea"/>
                <a:cs typeface="+mn-ea"/>
                <a:sym typeface="+mn-ea"/>
              </a:rPr>
              <a:t>Hydracy</a:t>
            </a:r>
          </a:p>
        </p:txBody>
      </p:sp>
      <p:sp>
        <p:nvSpPr>
          <p:cNvPr id="3" name="矩形 2"/>
          <p:cNvSpPr/>
          <p:nvPr>
            <p:custDataLst>
              <p:tags r:id="rId4"/>
            </p:custDataLst>
          </p:nvPr>
        </p:nvSpPr>
        <p:spPr>
          <a:xfrm>
            <a:off x="934719" y="5190901"/>
            <a:ext cx="2865755" cy="969645"/>
          </a:xfrm>
          <a:prstGeom prst="rect">
            <a:avLst/>
          </a:prstGeom>
          <a:ln>
            <a:noFill/>
            <a:prstDash val="sysDash"/>
          </a:ln>
        </p:spPr>
        <p:txBody>
          <a:bodyPr vert="horz" wrap="square" lIns="0" tIns="0" rIns="0" bIns="0" rtlCol="0" anchor="t" anchorCtr="0">
            <a:noAutofit/>
          </a:bodyPr>
          <a:lstStyle/>
          <a:p>
            <a:pPr indent="-228600" algn="ctr">
              <a:lnSpc>
                <a:spcPct val="150000"/>
              </a:lnSpc>
              <a:spcBef>
                <a:spcPct val="0"/>
              </a:spcBef>
              <a:spcAft>
                <a:spcPct val="0"/>
              </a:spcAft>
            </a:pPr>
            <a:r>
              <a:rPr lang="en-US" altLang="en-US" sz="1600" dirty="0">
                <a:ln>
                  <a:noFill/>
                  <a:prstDash val="sysDot"/>
                </a:ln>
                <a:solidFill>
                  <a:schemeClr val="tx1">
                    <a:lumMod val="85000"/>
                    <a:lumOff val="15000"/>
                  </a:schemeClr>
                </a:solidFill>
                <a:latin typeface="+mn-ea"/>
                <a:cs typeface="+mn-ea"/>
              </a:rPr>
              <a:t>Smart bottle with timing reminders</a:t>
            </a:r>
          </a:p>
        </p:txBody>
      </p:sp>
      <p:pic>
        <p:nvPicPr>
          <p:cNvPr id="51" name="图片 50"/>
          <p:cNvPicPr/>
          <p:nvPr>
            <p:custDataLst>
              <p:tags r:id="rId5"/>
            </p:custDataLst>
          </p:nvPr>
        </p:nvPicPr>
        <p:blipFill rotWithShape="1">
          <a:blip r:embed="rId13"/>
          <a:srcRect/>
          <a:stretch>
            <a:fillRect/>
          </a:stretch>
        </p:blipFill>
        <p:spPr>
          <a:xfrm>
            <a:off x="8679166" y="1956211"/>
            <a:ext cx="2340000" cy="2340000"/>
          </a:xfrm>
          <a:prstGeom prst="ellipse">
            <a:avLst/>
          </a:prstGeom>
          <a:ln w="3175" cap="flat" cmpd="sng" algn="ctr">
            <a:solidFill>
              <a:schemeClr val="tx1">
                <a:lumMod val="40000"/>
                <a:lumOff val="60000"/>
                <a:alpha val="20000"/>
              </a:schemeClr>
            </a:solidFill>
            <a:prstDash val="solid"/>
            <a:round/>
            <a:headEnd type="none" w="med" len="med"/>
            <a:tailEnd type="none" w="med" len="med"/>
          </a:ln>
        </p:spPr>
      </p:pic>
      <p:sp>
        <p:nvSpPr>
          <p:cNvPr id="20" name="圆角矩形 19"/>
          <p:cNvSpPr/>
          <p:nvPr>
            <p:custDataLst>
              <p:tags r:id="rId6"/>
            </p:custDataLst>
          </p:nvPr>
        </p:nvSpPr>
        <p:spPr>
          <a:xfrm>
            <a:off x="4944426" y="4534311"/>
            <a:ext cx="2340610" cy="532765"/>
          </a:xfrm>
          <a:prstGeom prst="roundRect">
            <a:avLst>
              <a:gd name="adj" fmla="val 50000"/>
            </a:avLst>
          </a:prstGeom>
          <a:solidFill>
            <a:schemeClr val="accent2"/>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lstStyle/>
          <a:p>
            <a:pPr algn="ctr">
              <a:spcBef>
                <a:spcPct val="0"/>
              </a:spcBef>
              <a:spcAft>
                <a:spcPct val="0"/>
              </a:spcAft>
            </a:pPr>
            <a:r>
              <a:rPr lang="en-US" altLang="zh-CN" sz="2000" b="1" dirty="0">
                <a:solidFill>
                  <a:srgbClr val="FFFFFF"/>
                </a:solidFill>
                <a:latin typeface="+mn-ea"/>
                <a:cs typeface="+mn-ea"/>
                <a:sym typeface="+mn-ea"/>
              </a:rPr>
              <a:t>HidrateSpark</a:t>
            </a:r>
          </a:p>
        </p:txBody>
      </p:sp>
      <p:sp>
        <p:nvSpPr>
          <p:cNvPr id="4" name="矩形 3"/>
          <p:cNvSpPr/>
          <p:nvPr>
            <p:custDataLst>
              <p:tags r:id="rId7"/>
            </p:custDataLst>
          </p:nvPr>
        </p:nvSpPr>
        <p:spPr>
          <a:xfrm>
            <a:off x="4683124" y="5190901"/>
            <a:ext cx="2863215" cy="964565"/>
          </a:xfrm>
          <a:prstGeom prst="rect">
            <a:avLst/>
          </a:prstGeom>
          <a:ln>
            <a:noFill/>
            <a:prstDash val="sysDash"/>
          </a:ln>
        </p:spPr>
        <p:txBody>
          <a:bodyPr vert="horz" wrap="square" lIns="0" tIns="0" rIns="0" bIns="0" rtlCol="0" anchor="t" anchorCtr="0">
            <a:noAutofit/>
          </a:bodyPr>
          <a:lstStyle/>
          <a:p>
            <a:pPr indent="-228600" algn="ctr">
              <a:lnSpc>
                <a:spcPct val="150000"/>
              </a:lnSpc>
              <a:spcBef>
                <a:spcPct val="0"/>
              </a:spcBef>
              <a:spcAft>
                <a:spcPct val="0"/>
              </a:spcAft>
            </a:pPr>
            <a:r>
              <a:rPr lang="en-US" altLang="en-US" sz="1600" dirty="0">
                <a:ln>
                  <a:noFill/>
                  <a:prstDash val="sysDot"/>
                </a:ln>
                <a:solidFill>
                  <a:schemeClr val="tx1">
                    <a:lumMod val="85000"/>
                    <a:lumOff val="15000"/>
                  </a:schemeClr>
                </a:solidFill>
                <a:latin typeface="+mn-ea"/>
                <a:cs typeface="+mn-ea"/>
              </a:rPr>
              <a:t> Tracks water intake via app</a:t>
            </a:r>
          </a:p>
        </p:txBody>
      </p:sp>
      <p:pic>
        <p:nvPicPr>
          <p:cNvPr id="97" name="图片 96"/>
          <p:cNvPicPr>
            <a:picLocks noChangeAspect="1"/>
          </p:cNvPicPr>
          <p:nvPr>
            <p:custDataLst>
              <p:tags r:id="rId8"/>
            </p:custDataLst>
          </p:nvPr>
        </p:nvPicPr>
        <p:blipFill rotWithShape="1">
          <a:blip r:embed="rId14"/>
          <a:srcRect t="111" b="111"/>
          <a:stretch>
            <a:fillRect/>
          </a:stretch>
        </p:blipFill>
        <p:spPr>
          <a:xfrm>
            <a:off x="1197926" y="1956211"/>
            <a:ext cx="2339975" cy="2340000"/>
          </a:xfrm>
          <a:prstGeom prst="ellipse">
            <a:avLst/>
          </a:prstGeom>
          <a:ln w="3175" cap="flat" cmpd="sng" algn="ctr">
            <a:solidFill>
              <a:schemeClr val="tx1">
                <a:lumMod val="40000"/>
                <a:lumOff val="60000"/>
                <a:alpha val="20000"/>
              </a:schemeClr>
            </a:solidFill>
            <a:prstDash val="solid"/>
            <a:round/>
            <a:headEnd type="none" w="med" len="med"/>
            <a:tailEnd type="none" w="med" len="med"/>
          </a:ln>
        </p:spPr>
      </p:pic>
      <p:sp>
        <p:nvSpPr>
          <p:cNvPr id="29" name="圆角矩形 28"/>
          <p:cNvSpPr/>
          <p:nvPr>
            <p:custDataLst>
              <p:tags r:id="rId9"/>
            </p:custDataLst>
          </p:nvPr>
        </p:nvSpPr>
        <p:spPr>
          <a:xfrm>
            <a:off x="8678544" y="4534311"/>
            <a:ext cx="2341245" cy="532765"/>
          </a:xfrm>
          <a:prstGeom prst="roundRect">
            <a:avLst>
              <a:gd name="adj" fmla="val 50000"/>
            </a:avLst>
          </a:prstGeom>
          <a:solidFill>
            <a:schemeClr val="accent3"/>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lstStyle/>
          <a:p>
            <a:pPr algn="ctr">
              <a:spcBef>
                <a:spcPct val="0"/>
              </a:spcBef>
              <a:spcAft>
                <a:spcPct val="0"/>
              </a:spcAft>
            </a:pPr>
            <a:r>
              <a:rPr lang="en-US" altLang="zh-CN" sz="2000" b="1" dirty="0">
                <a:solidFill>
                  <a:srgbClr val="FFFFFF"/>
                </a:solidFill>
                <a:latin typeface="+mn-ea"/>
                <a:cs typeface="+mn-ea"/>
                <a:sym typeface="+mn-ea"/>
              </a:rPr>
              <a:t>Equa</a:t>
            </a:r>
          </a:p>
        </p:txBody>
      </p:sp>
      <p:sp>
        <p:nvSpPr>
          <p:cNvPr id="5" name="矩形 4"/>
          <p:cNvSpPr/>
          <p:nvPr>
            <p:custDataLst>
              <p:tags r:id="rId10"/>
            </p:custDataLst>
          </p:nvPr>
        </p:nvSpPr>
        <p:spPr>
          <a:xfrm>
            <a:off x="8420099" y="5190901"/>
            <a:ext cx="2858135" cy="969645"/>
          </a:xfrm>
          <a:prstGeom prst="rect">
            <a:avLst/>
          </a:prstGeom>
          <a:ln>
            <a:noFill/>
            <a:prstDash val="sysDash"/>
          </a:ln>
        </p:spPr>
        <p:txBody>
          <a:bodyPr vert="horz" wrap="square" lIns="0" tIns="0" rIns="0" bIns="0" rtlCol="0" anchor="t" anchorCtr="0">
            <a:noAutofit/>
          </a:bodyPr>
          <a:lstStyle/>
          <a:p>
            <a:pPr indent="-228600" algn="ctr">
              <a:lnSpc>
                <a:spcPct val="150000"/>
              </a:lnSpc>
              <a:spcBef>
                <a:spcPct val="0"/>
              </a:spcBef>
              <a:spcAft>
                <a:spcPct val="0"/>
              </a:spcAft>
            </a:pPr>
            <a:r>
              <a:rPr lang="en-US" altLang="en-US" sz="1600" dirty="0">
                <a:ln>
                  <a:noFill/>
                  <a:prstDash val="sysDot"/>
                </a:ln>
                <a:solidFill>
                  <a:schemeClr val="tx1">
                    <a:lumMod val="85000"/>
                    <a:lumOff val="15000"/>
                  </a:schemeClr>
                </a:solidFill>
                <a:latin typeface="+mn-ea"/>
                <a:cs typeface="+mn-ea"/>
              </a:rPr>
              <a:t>Eco-friendly smart bottle with hydration tracking</a:t>
            </a:r>
          </a:p>
        </p:txBody>
      </p:sp>
      <p:pic>
        <p:nvPicPr>
          <p:cNvPr id="52" name="图片 51"/>
          <p:cNvPicPr>
            <a:picLocks noChangeAspect="1"/>
          </p:cNvPicPr>
          <p:nvPr>
            <p:custDataLst>
              <p:tags r:id="rId11"/>
            </p:custDataLst>
          </p:nvPr>
        </p:nvPicPr>
        <p:blipFill rotWithShape="1">
          <a:blip r:embed="rId15"/>
          <a:srcRect l="29556" r="29556"/>
          <a:stretch>
            <a:fillRect/>
          </a:stretch>
        </p:blipFill>
        <p:spPr>
          <a:xfrm>
            <a:off x="4944744" y="1956211"/>
            <a:ext cx="2339975" cy="2340000"/>
          </a:xfrm>
          <a:prstGeom prst="ellipse">
            <a:avLst/>
          </a:prstGeom>
          <a:ln w="3175" cap="flat" cmpd="sng" algn="ctr">
            <a:solidFill>
              <a:schemeClr val="tx1">
                <a:lumMod val="40000"/>
                <a:lumOff val="60000"/>
                <a:alpha val="20000"/>
              </a:schemeClr>
            </a:solidFill>
            <a:prstDash val="solid"/>
            <a:round/>
            <a:headEnd type="none" w="med" len="med"/>
            <a:tailEnd type="none" w="med" len="med"/>
          </a:ln>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p:txBody>
          <a:bodyPr/>
          <a:lstStyle/>
          <a:p>
            <a:r>
              <a:rPr lang="en-US" altLang="en-US"/>
              <a:t>Competitor Grid</a:t>
            </a:r>
          </a:p>
        </p:txBody>
      </p:sp>
      <p:sp>
        <p:nvSpPr>
          <p:cNvPr id="8" name="矩形 7"/>
          <p:cNvSpPr/>
          <p:nvPr>
            <p:custDataLst>
              <p:tags r:id="rId3"/>
            </p:custDataLst>
          </p:nvPr>
        </p:nvSpPr>
        <p:spPr>
          <a:xfrm>
            <a:off x="6018530" y="1776730"/>
            <a:ext cx="5476875" cy="4302760"/>
          </a:xfrm>
          <a:prstGeom prst="rect">
            <a:avLst/>
          </a:prstGeom>
          <a:gradFill>
            <a:gsLst>
              <a:gs pos="52000">
                <a:schemeClr val="accent1">
                  <a:alpha val="0"/>
                </a:schemeClr>
              </a:gs>
              <a:gs pos="0">
                <a:schemeClr val="accent1">
                  <a:alpha val="25000"/>
                </a:schemeClr>
              </a:gs>
              <a:gs pos="100000">
                <a:schemeClr val="accent1">
                  <a:alpha val="25000"/>
                </a:schemeClr>
              </a:gs>
            </a:gsLst>
            <a:lin ang="2700000" scaled="0"/>
          </a:gradFill>
          <a:ln w="6350">
            <a:gradFill>
              <a:gsLst>
                <a:gs pos="24000">
                  <a:schemeClr val="accent1">
                    <a:alpha val="0"/>
                  </a:schemeClr>
                </a:gs>
                <a:gs pos="94000">
                  <a:schemeClr val="accent1">
                    <a:alpha val="70000"/>
                  </a:schemeClr>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iSans Normal" panose="00000500000000000000" charset="-122"/>
              <a:ea typeface="MiSans Normal" panose="00000500000000000000" charset="-122"/>
              <a:sym typeface="MiSans Normal" panose="00000500000000000000" charset="-122"/>
            </a:endParaRPr>
          </a:p>
        </p:txBody>
      </p:sp>
      <p:pic>
        <p:nvPicPr>
          <p:cNvPr id="10" name="图片 9" descr="E:/设计图片素材/7900721_.jpg7900721_"/>
          <p:cNvPicPr>
            <a:picLocks noChangeAspect="1"/>
          </p:cNvPicPr>
          <p:nvPr>
            <p:custDataLst>
              <p:tags r:id="rId4"/>
            </p:custDataLst>
          </p:nvPr>
        </p:nvPicPr>
        <p:blipFill>
          <a:blip r:embed="rId22"/>
          <a:srcRect l="9559" r="9559"/>
          <a:stretch>
            <a:fillRect/>
          </a:stretch>
        </p:blipFill>
        <p:spPr>
          <a:xfrm>
            <a:off x="694690" y="1853565"/>
            <a:ext cx="4989830" cy="4112895"/>
          </a:xfrm>
          <a:custGeom>
            <a:avLst/>
            <a:gdLst/>
            <a:ahLst/>
            <a:cxnLst>
              <a:cxn ang="3">
                <a:pos x="hc" y="t"/>
              </a:cxn>
              <a:cxn ang="cd2">
                <a:pos x="l" y="vc"/>
              </a:cxn>
              <a:cxn ang="cd4">
                <a:pos x="hc" y="b"/>
              </a:cxn>
              <a:cxn ang="0">
                <a:pos x="r" y="vc"/>
              </a:cxn>
            </a:cxnLst>
            <a:rect l="l" t="t" r="r" b="b"/>
            <a:pathLst>
              <a:path w="8222" h="6387">
                <a:moveTo>
                  <a:pt x="373" y="0"/>
                </a:moveTo>
                <a:lnTo>
                  <a:pt x="8222" y="0"/>
                </a:lnTo>
                <a:lnTo>
                  <a:pt x="8222" y="6014"/>
                </a:lnTo>
                <a:lnTo>
                  <a:pt x="7849" y="6387"/>
                </a:lnTo>
                <a:lnTo>
                  <a:pt x="0" y="6387"/>
                </a:lnTo>
                <a:lnTo>
                  <a:pt x="0" y="373"/>
                </a:lnTo>
                <a:lnTo>
                  <a:pt x="373" y="0"/>
                </a:lnTo>
                <a:close/>
              </a:path>
            </a:pathLst>
          </a:custGeom>
          <a:solidFill>
            <a:schemeClr val="accent1"/>
          </a:solidFill>
          <a:ln w="6350">
            <a:solidFill>
              <a:schemeClr val="accent1"/>
            </a:solidFill>
          </a:ln>
        </p:spPr>
      </p:pic>
      <p:cxnSp>
        <p:nvCxnSpPr>
          <p:cNvPr id="402" name="直接连接符 401"/>
          <p:cNvCxnSpPr/>
          <p:nvPr>
            <p:custDataLst>
              <p:tags r:id="rId5"/>
            </p:custDataLst>
          </p:nvPr>
        </p:nvCxnSpPr>
        <p:spPr>
          <a:xfrm>
            <a:off x="876935" y="1751330"/>
            <a:ext cx="2118360" cy="0"/>
          </a:xfrm>
          <a:prstGeom prst="line">
            <a:avLst/>
          </a:prstGeom>
          <a:gradFill flip="none" rotWithShape="1">
            <a:gsLst>
              <a:gs pos="0">
                <a:schemeClr val="accent1">
                  <a:alpha val="30000"/>
                </a:schemeClr>
              </a:gs>
              <a:gs pos="43000">
                <a:schemeClr val="accent1">
                  <a:alpha val="16000"/>
                </a:schemeClr>
              </a:gs>
              <a:gs pos="100000">
                <a:schemeClr val="accent1">
                  <a:alpha val="0"/>
                </a:schemeClr>
              </a:gs>
            </a:gsLst>
            <a:path path="circle">
              <a:fillToRect l="100000" t="100000"/>
            </a:path>
            <a:tileRect r="-100000" b="-100000"/>
          </a:gradFill>
          <a:ln w="6350">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403" name="直接连接符 402"/>
          <p:cNvCxnSpPr/>
          <p:nvPr>
            <p:custDataLst>
              <p:tags r:id="rId6"/>
            </p:custDataLst>
          </p:nvPr>
        </p:nvCxnSpPr>
        <p:spPr>
          <a:xfrm flipH="1">
            <a:off x="650875" y="1749425"/>
            <a:ext cx="227965" cy="227965"/>
          </a:xfrm>
          <a:prstGeom prst="line">
            <a:avLst/>
          </a:prstGeom>
          <a:gradFill flip="none" rotWithShape="1">
            <a:gsLst>
              <a:gs pos="0">
                <a:schemeClr val="accent1">
                  <a:alpha val="30000"/>
                </a:schemeClr>
              </a:gs>
              <a:gs pos="43000">
                <a:schemeClr val="accent1">
                  <a:alpha val="16000"/>
                </a:schemeClr>
              </a:gs>
              <a:gs pos="100000">
                <a:schemeClr val="accent1">
                  <a:alpha val="0"/>
                </a:schemeClr>
              </a:gs>
            </a:gsLst>
            <a:path path="circle">
              <a:fillToRect l="100000" t="100000"/>
            </a:path>
            <a:tileRect r="-100000" b="-100000"/>
          </a:gradFill>
          <a:ln w="6350">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378" name="直接连接符 377"/>
          <p:cNvCxnSpPr/>
          <p:nvPr>
            <p:custDataLst>
              <p:tags r:id="rId7"/>
            </p:custDataLst>
          </p:nvPr>
        </p:nvCxnSpPr>
        <p:spPr>
          <a:xfrm>
            <a:off x="4404995" y="6055995"/>
            <a:ext cx="1080135" cy="0"/>
          </a:xfrm>
          <a:prstGeom prst="line">
            <a:avLst/>
          </a:prstGeom>
          <a:gradFill flip="none" rotWithShape="1">
            <a:gsLst>
              <a:gs pos="0">
                <a:schemeClr val="accent1">
                  <a:alpha val="30000"/>
                </a:schemeClr>
              </a:gs>
              <a:gs pos="43000">
                <a:schemeClr val="accent1">
                  <a:alpha val="16000"/>
                </a:schemeClr>
              </a:gs>
              <a:gs pos="100000">
                <a:schemeClr val="accent1">
                  <a:alpha val="0"/>
                </a:schemeClr>
              </a:gs>
            </a:gsLst>
            <a:path path="circle">
              <a:fillToRect l="100000" t="100000"/>
            </a:path>
            <a:tileRect r="-100000" b="-100000"/>
          </a:gradFill>
          <a:ln w="6350"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379" name="直接连接符 378"/>
          <p:cNvCxnSpPr/>
          <p:nvPr>
            <p:custDataLst>
              <p:tags r:id="rId8"/>
            </p:custDataLst>
          </p:nvPr>
        </p:nvCxnSpPr>
        <p:spPr>
          <a:xfrm flipV="1">
            <a:off x="5485765" y="5796915"/>
            <a:ext cx="257810" cy="258445"/>
          </a:xfrm>
          <a:prstGeom prst="line">
            <a:avLst/>
          </a:prstGeom>
          <a:gradFill flip="none" rotWithShape="1">
            <a:gsLst>
              <a:gs pos="0">
                <a:schemeClr val="accent1">
                  <a:alpha val="30000"/>
                </a:schemeClr>
              </a:gs>
              <a:gs pos="43000">
                <a:schemeClr val="accent1">
                  <a:alpha val="16000"/>
                </a:schemeClr>
              </a:gs>
              <a:gs pos="100000">
                <a:schemeClr val="accent1">
                  <a:alpha val="0"/>
                </a:schemeClr>
              </a:gs>
            </a:gsLst>
            <a:path path="circle">
              <a:fillToRect l="100000" t="100000"/>
            </a:path>
            <a:tileRect r="-100000" b="-100000"/>
          </a:gradFill>
          <a:ln w="6350"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53" name="半闭框 52"/>
          <p:cNvSpPr/>
          <p:nvPr>
            <p:custDataLst>
              <p:tags r:id="rId9"/>
            </p:custDataLst>
          </p:nvPr>
        </p:nvSpPr>
        <p:spPr>
          <a:xfrm rot="5400000" flipH="1">
            <a:off x="11108055" y="5699760"/>
            <a:ext cx="342900" cy="433070"/>
          </a:xfrm>
          <a:prstGeom prst="halfFrame">
            <a:avLst>
              <a:gd name="adj1" fmla="val 8991"/>
              <a:gd name="adj2" fmla="val 8991"/>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iSans Normal" panose="00000500000000000000" charset="-122"/>
              <a:ea typeface="MiSans Normal" panose="00000500000000000000" charset="-122"/>
              <a:cs typeface="SimHei" panose="02010609060101010101" charset="-122"/>
              <a:sym typeface="MiSans Normal" panose="00000500000000000000" charset="-122"/>
            </a:endParaRPr>
          </a:p>
        </p:txBody>
      </p:sp>
      <p:sp>
        <p:nvSpPr>
          <p:cNvPr id="54" name="梯形 53"/>
          <p:cNvSpPr/>
          <p:nvPr>
            <p:custDataLst>
              <p:tags r:id="rId10"/>
            </p:custDataLst>
          </p:nvPr>
        </p:nvSpPr>
        <p:spPr>
          <a:xfrm flipV="1">
            <a:off x="11202035" y="6087745"/>
            <a:ext cx="239395" cy="22860"/>
          </a:xfrm>
          <a:prstGeom prst="trapezoid">
            <a:avLst>
              <a:gd name="adj" fmla="val 49390"/>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Normal" panose="00000500000000000000" charset="-122"/>
              <a:ea typeface="MiSans Normal" panose="00000500000000000000" charset="-122"/>
              <a:cs typeface="SimHei" panose="02010609060101010101" charset="-122"/>
              <a:sym typeface="MiSans Normal" panose="00000500000000000000" charset="-122"/>
            </a:endParaRPr>
          </a:p>
        </p:txBody>
      </p:sp>
      <p:cxnSp>
        <p:nvCxnSpPr>
          <p:cNvPr id="69" name="直接连接符 68"/>
          <p:cNvCxnSpPr/>
          <p:nvPr>
            <p:custDataLst>
              <p:tags r:id="rId11"/>
            </p:custDataLst>
          </p:nvPr>
        </p:nvCxnSpPr>
        <p:spPr>
          <a:xfrm>
            <a:off x="6005830" y="5806440"/>
            <a:ext cx="0" cy="289560"/>
          </a:xfrm>
          <a:prstGeom prst="line">
            <a:avLst/>
          </a:prstGeom>
          <a:ln w="6350"/>
        </p:spPr>
        <p:style>
          <a:lnRef idx="2">
            <a:schemeClr val="accent1"/>
          </a:lnRef>
          <a:fillRef idx="0">
            <a:srgbClr val="FFFFFF"/>
          </a:fillRef>
          <a:effectRef idx="0">
            <a:srgbClr val="FFFFFF"/>
          </a:effectRef>
          <a:fontRef idx="minor">
            <a:schemeClr val="tx1"/>
          </a:fontRef>
        </p:style>
      </p:cxnSp>
      <p:cxnSp>
        <p:nvCxnSpPr>
          <p:cNvPr id="70" name="直接连接符 69"/>
          <p:cNvCxnSpPr/>
          <p:nvPr>
            <p:custDataLst>
              <p:tags r:id="rId12"/>
            </p:custDataLst>
          </p:nvPr>
        </p:nvCxnSpPr>
        <p:spPr>
          <a:xfrm rot="16200000">
            <a:off x="6148070" y="5948680"/>
            <a:ext cx="0" cy="289560"/>
          </a:xfrm>
          <a:prstGeom prst="line">
            <a:avLst/>
          </a:prstGeom>
          <a:ln w="6350"/>
        </p:spPr>
        <p:style>
          <a:lnRef idx="2">
            <a:schemeClr val="accent1"/>
          </a:lnRef>
          <a:fillRef idx="0">
            <a:srgbClr val="FFFFFF"/>
          </a:fillRef>
          <a:effectRef idx="0">
            <a:srgbClr val="FFFFFF"/>
          </a:effectRef>
          <a:fontRef idx="minor">
            <a:schemeClr val="tx1"/>
          </a:fontRef>
        </p:style>
      </p:cxnSp>
      <p:cxnSp>
        <p:nvCxnSpPr>
          <p:cNvPr id="76" name="直接连接符 75"/>
          <p:cNvCxnSpPr/>
          <p:nvPr>
            <p:custDataLst>
              <p:tags r:id="rId13"/>
            </p:custDataLst>
          </p:nvPr>
        </p:nvCxnSpPr>
        <p:spPr>
          <a:xfrm flipH="1" flipV="1">
            <a:off x="11509375" y="1757680"/>
            <a:ext cx="0" cy="289560"/>
          </a:xfrm>
          <a:prstGeom prst="line">
            <a:avLst/>
          </a:prstGeom>
          <a:ln w="6350"/>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14"/>
            </p:custDataLst>
          </p:nvPr>
        </p:nvCxnSpPr>
        <p:spPr>
          <a:xfrm rot="16200000" flipH="1" flipV="1">
            <a:off x="11367135" y="1615440"/>
            <a:ext cx="0" cy="289560"/>
          </a:xfrm>
          <a:prstGeom prst="line">
            <a:avLst/>
          </a:prstGeom>
          <a:ln w="6350"/>
        </p:spPr>
        <p:style>
          <a:lnRef idx="2">
            <a:schemeClr val="accent1"/>
          </a:lnRef>
          <a:fillRef idx="0">
            <a:srgbClr val="FFFFFF"/>
          </a:fillRef>
          <a:effectRef idx="0">
            <a:srgbClr val="FFFFFF"/>
          </a:effectRef>
          <a:fontRef idx="minor">
            <a:schemeClr val="tx1"/>
          </a:fontRef>
        </p:style>
      </p:cxnSp>
      <p:sp>
        <p:nvSpPr>
          <p:cNvPr id="391" name="任意多边形 390"/>
          <p:cNvSpPr/>
          <p:nvPr>
            <p:custDataLst>
              <p:tags r:id="rId15"/>
            </p:custDataLst>
          </p:nvPr>
        </p:nvSpPr>
        <p:spPr>
          <a:xfrm>
            <a:off x="713740" y="6055995"/>
            <a:ext cx="1547495" cy="76200"/>
          </a:xfrm>
          <a:custGeom>
            <a:avLst/>
            <a:gdLst>
              <a:gd name="adj" fmla="val 25000"/>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2437" h="120">
                <a:moveTo>
                  <a:pt x="0" y="120"/>
                </a:moveTo>
                <a:lnTo>
                  <a:pt x="30" y="0"/>
                </a:lnTo>
                <a:lnTo>
                  <a:pt x="172" y="0"/>
                </a:lnTo>
                <a:lnTo>
                  <a:pt x="142" y="120"/>
                </a:lnTo>
                <a:lnTo>
                  <a:pt x="0" y="120"/>
                </a:lnTo>
                <a:close/>
                <a:moveTo>
                  <a:pt x="226" y="120"/>
                </a:moveTo>
                <a:lnTo>
                  <a:pt x="256" y="0"/>
                </a:lnTo>
                <a:lnTo>
                  <a:pt x="398" y="0"/>
                </a:lnTo>
                <a:lnTo>
                  <a:pt x="368" y="120"/>
                </a:lnTo>
                <a:lnTo>
                  <a:pt x="226" y="120"/>
                </a:lnTo>
                <a:close/>
                <a:moveTo>
                  <a:pt x="453" y="120"/>
                </a:moveTo>
                <a:lnTo>
                  <a:pt x="483" y="0"/>
                </a:lnTo>
                <a:lnTo>
                  <a:pt x="625" y="0"/>
                </a:lnTo>
                <a:lnTo>
                  <a:pt x="595" y="120"/>
                </a:lnTo>
                <a:lnTo>
                  <a:pt x="453" y="120"/>
                </a:lnTo>
                <a:close/>
                <a:moveTo>
                  <a:pt x="679" y="120"/>
                </a:moveTo>
                <a:lnTo>
                  <a:pt x="709" y="0"/>
                </a:lnTo>
                <a:lnTo>
                  <a:pt x="851" y="0"/>
                </a:lnTo>
                <a:lnTo>
                  <a:pt x="821" y="120"/>
                </a:lnTo>
                <a:lnTo>
                  <a:pt x="679" y="120"/>
                </a:lnTo>
                <a:close/>
                <a:moveTo>
                  <a:pt x="906" y="120"/>
                </a:moveTo>
                <a:lnTo>
                  <a:pt x="936" y="0"/>
                </a:lnTo>
                <a:lnTo>
                  <a:pt x="1078" y="0"/>
                </a:lnTo>
                <a:lnTo>
                  <a:pt x="1048" y="120"/>
                </a:lnTo>
                <a:lnTo>
                  <a:pt x="906" y="120"/>
                </a:lnTo>
                <a:close/>
                <a:moveTo>
                  <a:pt x="1132" y="120"/>
                </a:moveTo>
                <a:lnTo>
                  <a:pt x="1162" y="0"/>
                </a:lnTo>
                <a:lnTo>
                  <a:pt x="1304" y="0"/>
                </a:lnTo>
                <a:lnTo>
                  <a:pt x="1274" y="120"/>
                </a:lnTo>
                <a:lnTo>
                  <a:pt x="1132" y="120"/>
                </a:lnTo>
                <a:close/>
                <a:moveTo>
                  <a:pt x="1359" y="120"/>
                </a:moveTo>
                <a:lnTo>
                  <a:pt x="1389" y="0"/>
                </a:lnTo>
                <a:lnTo>
                  <a:pt x="1531" y="0"/>
                </a:lnTo>
                <a:lnTo>
                  <a:pt x="1501" y="120"/>
                </a:lnTo>
                <a:lnTo>
                  <a:pt x="1359" y="120"/>
                </a:lnTo>
                <a:close/>
                <a:moveTo>
                  <a:pt x="1585" y="120"/>
                </a:moveTo>
                <a:lnTo>
                  <a:pt x="1615" y="0"/>
                </a:lnTo>
                <a:lnTo>
                  <a:pt x="1757" y="0"/>
                </a:lnTo>
                <a:lnTo>
                  <a:pt x="1727" y="120"/>
                </a:lnTo>
                <a:lnTo>
                  <a:pt x="1585" y="120"/>
                </a:lnTo>
                <a:close/>
                <a:moveTo>
                  <a:pt x="1812" y="120"/>
                </a:moveTo>
                <a:lnTo>
                  <a:pt x="1842" y="0"/>
                </a:lnTo>
                <a:lnTo>
                  <a:pt x="1984" y="0"/>
                </a:lnTo>
                <a:lnTo>
                  <a:pt x="1954" y="120"/>
                </a:lnTo>
                <a:lnTo>
                  <a:pt x="1812" y="120"/>
                </a:lnTo>
                <a:close/>
                <a:moveTo>
                  <a:pt x="2038" y="120"/>
                </a:moveTo>
                <a:lnTo>
                  <a:pt x="2068" y="0"/>
                </a:lnTo>
                <a:lnTo>
                  <a:pt x="2210" y="0"/>
                </a:lnTo>
                <a:lnTo>
                  <a:pt x="2180" y="120"/>
                </a:lnTo>
                <a:lnTo>
                  <a:pt x="2038" y="120"/>
                </a:lnTo>
                <a:close/>
                <a:moveTo>
                  <a:pt x="2265" y="120"/>
                </a:moveTo>
                <a:lnTo>
                  <a:pt x="2295" y="0"/>
                </a:lnTo>
                <a:lnTo>
                  <a:pt x="2437" y="0"/>
                </a:lnTo>
                <a:lnTo>
                  <a:pt x="2407" y="120"/>
                </a:lnTo>
                <a:lnTo>
                  <a:pt x="2265" y="120"/>
                </a:lnTo>
                <a:close/>
              </a:path>
            </a:pathLst>
          </a:custGeom>
          <a:gradFill flip="none" rotWithShape="1">
            <a:gsLst>
              <a:gs pos="0">
                <a:schemeClr val="accent1"/>
              </a:gs>
              <a:gs pos="100000">
                <a:schemeClr val="accent1">
                  <a:alpha val="0"/>
                </a:schemeClr>
              </a:gs>
            </a:gsLst>
            <a:lin ang="0" scaled="0"/>
            <a:tileRect/>
          </a:gra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MiSans Normal" panose="00000500000000000000" charset="-122"/>
              <a:ea typeface="MiSans Normal" panose="00000500000000000000" charset="-122"/>
              <a:sym typeface="MiSans Normal" panose="00000500000000000000" charset="-122"/>
            </a:endParaRPr>
          </a:p>
        </p:txBody>
      </p:sp>
      <p:sp>
        <p:nvSpPr>
          <p:cNvPr id="84" name="任意多边形 83"/>
          <p:cNvSpPr/>
          <p:nvPr>
            <p:custDataLst>
              <p:tags r:id="rId16"/>
            </p:custDataLst>
          </p:nvPr>
        </p:nvSpPr>
        <p:spPr>
          <a:xfrm flipV="1">
            <a:off x="5987098" y="1752600"/>
            <a:ext cx="732155" cy="347663"/>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153" h="548">
                <a:moveTo>
                  <a:pt x="0" y="0"/>
                </a:moveTo>
                <a:lnTo>
                  <a:pt x="46" y="21"/>
                </a:lnTo>
                <a:lnTo>
                  <a:pt x="46" y="363"/>
                </a:lnTo>
                <a:lnTo>
                  <a:pt x="163" y="468"/>
                </a:lnTo>
                <a:lnTo>
                  <a:pt x="1049" y="468"/>
                </a:lnTo>
                <a:lnTo>
                  <a:pt x="1153" y="514"/>
                </a:lnTo>
                <a:lnTo>
                  <a:pt x="673" y="514"/>
                </a:lnTo>
                <a:lnTo>
                  <a:pt x="657" y="548"/>
                </a:lnTo>
                <a:lnTo>
                  <a:pt x="332" y="548"/>
                </a:lnTo>
                <a:lnTo>
                  <a:pt x="316" y="514"/>
                </a:lnTo>
                <a:lnTo>
                  <a:pt x="0" y="514"/>
                </a:lnTo>
                <a:lnTo>
                  <a:pt x="0" y="0"/>
                </a:lnTo>
                <a:close/>
              </a:path>
            </a:pathLst>
          </a:cu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Normal" panose="00000500000000000000" charset="-122"/>
              <a:ea typeface="MiSans Normal" panose="00000500000000000000" charset="-122"/>
              <a:cs typeface="SimHei" panose="02010609060101010101" charset="-122"/>
              <a:sym typeface="MiSans Normal" panose="00000500000000000000" charset="-122"/>
            </a:endParaRPr>
          </a:p>
        </p:txBody>
      </p:sp>
      <p:pic>
        <p:nvPicPr>
          <p:cNvPr id="93" name="图片 92"/>
          <p:cNvPicPr>
            <a:picLocks noChangeAspect="1"/>
          </p:cNvPicPr>
          <p:nvPr>
            <p:custDataLst>
              <p:tags r:id="rId17"/>
            </p:custDataLst>
          </p:nvPr>
        </p:nvPicPr>
        <p:blipFill>
          <a:blip r:embed="rId23">
            <a:alphaModFix amt="25000"/>
            <a:duotone>
              <a:schemeClr val="accent1">
                <a:shade val="45000"/>
                <a:satMod val="135000"/>
              </a:schemeClr>
              <a:prstClr val="white"/>
            </a:duotone>
          </a:blip>
          <a:stretch>
            <a:fillRect/>
          </a:stretch>
        </p:blipFill>
        <p:spPr>
          <a:xfrm>
            <a:off x="7722235" y="1669415"/>
            <a:ext cx="2199640" cy="231775"/>
          </a:xfrm>
          <a:prstGeom prst="rect">
            <a:avLst/>
          </a:prstGeom>
        </p:spPr>
      </p:pic>
      <p:pic>
        <p:nvPicPr>
          <p:cNvPr id="94" name="图片 93"/>
          <p:cNvPicPr>
            <a:picLocks noChangeAspect="1"/>
          </p:cNvPicPr>
          <p:nvPr>
            <p:custDataLst>
              <p:tags r:id="rId18"/>
            </p:custDataLst>
          </p:nvPr>
        </p:nvPicPr>
        <p:blipFill>
          <a:blip r:embed="rId23">
            <a:duotone>
              <a:schemeClr val="accent1">
                <a:shade val="45000"/>
                <a:satMod val="135000"/>
              </a:schemeClr>
              <a:prstClr val="white"/>
            </a:duotone>
          </a:blip>
          <a:stretch>
            <a:fillRect/>
          </a:stretch>
        </p:blipFill>
        <p:spPr>
          <a:xfrm>
            <a:off x="8230870" y="1749425"/>
            <a:ext cx="1182370" cy="71755"/>
          </a:xfrm>
          <a:prstGeom prst="rect">
            <a:avLst/>
          </a:prstGeom>
        </p:spPr>
      </p:pic>
      <p:sp>
        <p:nvSpPr>
          <p:cNvPr id="95" name="菱形 94"/>
          <p:cNvSpPr/>
          <p:nvPr>
            <p:custDataLst>
              <p:tags r:id="rId19"/>
            </p:custDataLst>
          </p:nvPr>
        </p:nvSpPr>
        <p:spPr>
          <a:xfrm flipV="1">
            <a:off x="7670800" y="1776095"/>
            <a:ext cx="2302510" cy="17780"/>
          </a:xfrm>
          <a:prstGeom prst="diamond">
            <a:avLst/>
          </a:prstGeom>
          <a:gradFill>
            <a:gsLst>
              <a:gs pos="0">
                <a:schemeClr val="accent1">
                  <a:alpha val="10000"/>
                </a:schemeClr>
              </a:gs>
              <a:gs pos="100000">
                <a:schemeClr val="accent1">
                  <a:alpha val="10000"/>
                </a:schemeClr>
              </a:gs>
              <a:gs pos="50000">
                <a:srgbClr val="FFFFFF"/>
              </a:gs>
            </a:gsLst>
            <a:lin ang="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Sans Normal" panose="00000500000000000000" charset="-122"/>
              <a:ea typeface="MiSans Normal" panose="00000500000000000000" charset="-122"/>
              <a:sym typeface="MiSans Normal" panose="00000500000000000000" charset="-122"/>
            </a:endParaRPr>
          </a:p>
        </p:txBody>
      </p:sp>
      <p:sp>
        <p:nvSpPr>
          <p:cNvPr id="3" name="矩形 2"/>
          <p:cNvSpPr/>
          <p:nvPr>
            <p:custDataLst>
              <p:tags r:id="rId20"/>
            </p:custDataLst>
          </p:nvPr>
        </p:nvSpPr>
        <p:spPr>
          <a:xfrm>
            <a:off x="6218873" y="2005331"/>
            <a:ext cx="5076190" cy="3845559"/>
          </a:xfrm>
          <a:prstGeom prst="rect">
            <a:avLst/>
          </a:prstGeom>
          <a:noFill/>
        </p:spPr>
        <p:txBody>
          <a:bodyPr wrap="square" lIns="0" tIns="0" rIns="0" bIns="0" rtlCol="0" anchor="t" anchorCtr="0">
            <a:normAutofit/>
          </a:bodyPr>
          <a:lstStyle/>
          <a:p>
            <a:pPr marL="0" indent="0">
              <a:lnSpc>
                <a:spcPct val="150000"/>
              </a:lnSpc>
              <a:spcBef>
                <a:spcPts val="0"/>
              </a:spcBef>
              <a:spcAft>
                <a:spcPts val="0"/>
              </a:spcAft>
              <a:buNone/>
            </a:pPr>
            <a:r>
              <a:rPr lang="en-US" altLang="zh-CN" kern="0" dirty="0">
                <a:ln>
                  <a:noFill/>
                  <a:prstDash val="sysDot"/>
                </a:ln>
                <a:solidFill>
                  <a:schemeClr val="tx1">
                    <a:lumMod val="85000"/>
                    <a:lumOff val="15000"/>
                  </a:schemeClr>
                </a:solidFill>
                <a:latin typeface="+mn-ea"/>
                <a:cs typeface="+mn-ea"/>
              </a:rPr>
              <a:t>HydraSmart outperforms competitors with its AI - driven, hyper - personalized hydration app, durable yet lightweight patented material, and advanced real - time tracking and customization, all while being leak - proof and ergonomically designed.</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6" name="序号"/>
          <p:cNvSpPr txBox="1"/>
          <p:nvPr>
            <p:custDataLst>
              <p:tags r:id="rId2"/>
            </p:custDataLst>
          </p:nvPr>
        </p:nvSpPr>
        <p:spPr>
          <a:xfrm>
            <a:off x="756000" y="2268000"/>
            <a:ext cx="1382400" cy="828000"/>
          </a:xfrm>
          <a:prstGeom prst="rect">
            <a:avLst/>
          </a:prstGeom>
          <a:noFill/>
        </p:spPr>
        <p:txBody>
          <a:bodyPr wrap="none" lIns="90000" tIns="46800" rIns="90000" bIns="46800" rtlCol="0" anchor="b" anchorCtr="0">
            <a:noAutofit/>
          </a:bodyPr>
          <a:lstStyle/>
          <a:p>
            <a:pPr algn="r">
              <a:lnSpc>
                <a:spcPct val="100000"/>
              </a:lnSpc>
            </a:pPr>
            <a:r>
              <a:rPr lang="en-US" sz="4400" b="1" dirty="0">
                <a:solidFill>
                  <a:schemeClr val="accent1">
                    <a:lumMod val="60000"/>
                    <a:lumOff val="40000"/>
                    <a:alpha val="80000"/>
                  </a:schemeClr>
                </a:solidFill>
                <a:latin typeface="+mn-ea"/>
              </a:rPr>
              <a:t>01</a:t>
            </a:r>
          </a:p>
        </p:txBody>
      </p:sp>
      <p:sp>
        <p:nvSpPr>
          <p:cNvPr id="7" name="项标题"/>
          <p:cNvSpPr txBox="1"/>
          <p:nvPr>
            <p:custDataLst>
              <p:tags r:id="rId3"/>
            </p:custDataLst>
          </p:nvPr>
        </p:nvSpPr>
        <p:spPr>
          <a:xfrm>
            <a:off x="2192400" y="2290640"/>
            <a:ext cx="4280400" cy="784800"/>
          </a:xfrm>
          <a:prstGeom prst="rect">
            <a:avLst/>
          </a:prstGeom>
          <a:noFill/>
        </p:spPr>
        <p:txBody>
          <a:bodyPr wrap="square" lIns="90000" tIns="46800" rIns="90000" bIns="46800" rtlCol="0" anchor="ctr">
            <a:noAutofit/>
          </a:bodyPr>
          <a:lstStyle/>
          <a:p>
            <a:pPr>
              <a:lnSpc>
                <a:spcPct val="100000"/>
              </a:lnSpc>
            </a:pPr>
            <a:r>
              <a:rPr lang="en-US" altLang="zh-CN" sz="2400" b="1" spc="300" dirty="0">
                <a:solidFill>
                  <a:schemeClr val="tx1">
                    <a:lumMod val="85000"/>
                    <a:lumOff val="15000"/>
                  </a:schemeClr>
                </a:solidFill>
                <a:latin typeface="+mn-ea"/>
              </a:rPr>
              <a:t>Company &amp; Team Intro</a:t>
            </a:r>
          </a:p>
        </p:txBody>
      </p:sp>
      <p:sp>
        <p:nvSpPr>
          <p:cNvPr id="33" name="序号"/>
          <p:cNvSpPr txBox="1"/>
          <p:nvPr>
            <p:custDataLst>
              <p:tags r:id="rId4"/>
            </p:custDataLst>
          </p:nvPr>
        </p:nvSpPr>
        <p:spPr>
          <a:xfrm>
            <a:off x="756000" y="3236587"/>
            <a:ext cx="1382400" cy="828000"/>
          </a:xfrm>
          <a:prstGeom prst="rect">
            <a:avLst/>
          </a:prstGeom>
          <a:noFill/>
        </p:spPr>
        <p:txBody>
          <a:bodyPr wrap="none" lIns="90000" tIns="46800" rIns="90000" bIns="46800" rtlCol="0" anchor="b" anchorCtr="0">
            <a:noAutofit/>
          </a:bodyPr>
          <a:lstStyle/>
          <a:p>
            <a:pPr algn="r">
              <a:lnSpc>
                <a:spcPct val="100000"/>
              </a:lnSpc>
            </a:pPr>
            <a:r>
              <a:rPr lang="en-US" sz="4400" b="1" dirty="0">
                <a:solidFill>
                  <a:schemeClr val="accent1">
                    <a:lumMod val="60000"/>
                    <a:lumOff val="40000"/>
                    <a:alpha val="80000"/>
                  </a:schemeClr>
                </a:solidFill>
                <a:latin typeface="+mn-ea"/>
              </a:rPr>
              <a:t>02</a:t>
            </a:r>
          </a:p>
        </p:txBody>
      </p:sp>
      <p:sp>
        <p:nvSpPr>
          <p:cNvPr id="34" name="项标题"/>
          <p:cNvSpPr txBox="1"/>
          <p:nvPr>
            <p:custDataLst>
              <p:tags r:id="rId5"/>
            </p:custDataLst>
          </p:nvPr>
        </p:nvSpPr>
        <p:spPr>
          <a:xfrm>
            <a:off x="2192400" y="3259227"/>
            <a:ext cx="4280400" cy="784800"/>
          </a:xfrm>
          <a:prstGeom prst="rect">
            <a:avLst/>
          </a:prstGeom>
          <a:noFill/>
        </p:spPr>
        <p:txBody>
          <a:bodyPr wrap="square" lIns="90000" tIns="46800" rIns="90000" bIns="46800" rtlCol="0" anchor="ctr">
            <a:noAutofit/>
          </a:bodyPr>
          <a:lstStyle/>
          <a:p>
            <a:pPr>
              <a:lnSpc>
                <a:spcPct val="100000"/>
              </a:lnSpc>
            </a:pPr>
            <a:r>
              <a:rPr lang="en-US" altLang="zh-CN" sz="2400" b="1" spc="300" dirty="0">
                <a:solidFill>
                  <a:schemeClr val="tx1">
                    <a:lumMod val="85000"/>
                    <a:lumOff val="15000"/>
                  </a:schemeClr>
                </a:solidFill>
                <a:latin typeface="+mn-ea"/>
              </a:rPr>
              <a:t>Customer Problem &amp; Product Intro</a:t>
            </a:r>
          </a:p>
        </p:txBody>
      </p:sp>
      <p:sp>
        <p:nvSpPr>
          <p:cNvPr id="3" name="序号"/>
          <p:cNvSpPr txBox="1"/>
          <p:nvPr>
            <p:custDataLst>
              <p:tags r:id="rId6"/>
            </p:custDataLst>
          </p:nvPr>
        </p:nvSpPr>
        <p:spPr>
          <a:xfrm>
            <a:off x="756000" y="4205174"/>
            <a:ext cx="1382400" cy="828000"/>
          </a:xfrm>
          <a:prstGeom prst="rect">
            <a:avLst/>
          </a:prstGeom>
          <a:noFill/>
        </p:spPr>
        <p:txBody>
          <a:bodyPr wrap="none" lIns="90000" tIns="46800" rIns="90000" bIns="46800" rtlCol="0" anchor="b" anchorCtr="0">
            <a:noAutofit/>
          </a:bodyPr>
          <a:lstStyle/>
          <a:p>
            <a:pPr algn="r">
              <a:lnSpc>
                <a:spcPct val="100000"/>
              </a:lnSpc>
            </a:pPr>
            <a:r>
              <a:rPr lang="en-US" sz="4400" b="1" dirty="0">
                <a:solidFill>
                  <a:schemeClr val="accent1">
                    <a:lumMod val="60000"/>
                    <a:lumOff val="40000"/>
                    <a:alpha val="80000"/>
                  </a:schemeClr>
                </a:solidFill>
                <a:latin typeface="+mn-ea"/>
              </a:rPr>
              <a:t>03</a:t>
            </a:r>
          </a:p>
        </p:txBody>
      </p:sp>
      <p:sp>
        <p:nvSpPr>
          <p:cNvPr id="5" name="项标题"/>
          <p:cNvSpPr txBox="1"/>
          <p:nvPr>
            <p:custDataLst>
              <p:tags r:id="rId7"/>
            </p:custDataLst>
          </p:nvPr>
        </p:nvSpPr>
        <p:spPr>
          <a:xfrm>
            <a:off x="2192400" y="4227814"/>
            <a:ext cx="4280400" cy="784800"/>
          </a:xfrm>
          <a:prstGeom prst="rect">
            <a:avLst/>
          </a:prstGeom>
          <a:noFill/>
        </p:spPr>
        <p:txBody>
          <a:bodyPr wrap="square" lIns="90000" tIns="46800" rIns="90000" bIns="46800" rtlCol="0" anchor="ctr">
            <a:noAutofit/>
          </a:bodyPr>
          <a:lstStyle/>
          <a:p>
            <a:pPr>
              <a:lnSpc>
                <a:spcPct val="100000"/>
              </a:lnSpc>
            </a:pPr>
            <a:r>
              <a:rPr lang="en-US" altLang="zh-CN" sz="2400" b="1" spc="300" dirty="0">
                <a:solidFill>
                  <a:schemeClr val="tx1">
                    <a:lumMod val="85000"/>
                    <a:lumOff val="15000"/>
                  </a:schemeClr>
                </a:solidFill>
                <a:latin typeface="+mn-ea"/>
              </a:rPr>
              <a:t>Hydra Smart: The Product</a:t>
            </a:r>
          </a:p>
        </p:txBody>
      </p:sp>
      <p:sp>
        <p:nvSpPr>
          <p:cNvPr id="9" name="序号"/>
          <p:cNvSpPr txBox="1"/>
          <p:nvPr>
            <p:custDataLst>
              <p:tags r:id="rId8"/>
            </p:custDataLst>
          </p:nvPr>
        </p:nvSpPr>
        <p:spPr>
          <a:xfrm>
            <a:off x="756000" y="5173760"/>
            <a:ext cx="1382400" cy="828000"/>
          </a:xfrm>
          <a:prstGeom prst="rect">
            <a:avLst/>
          </a:prstGeom>
          <a:noFill/>
        </p:spPr>
        <p:txBody>
          <a:bodyPr wrap="none" lIns="90000" tIns="46800" rIns="90000" bIns="46800" rtlCol="0" anchor="b" anchorCtr="0">
            <a:noAutofit/>
          </a:bodyPr>
          <a:lstStyle/>
          <a:p>
            <a:pPr algn="r">
              <a:lnSpc>
                <a:spcPct val="100000"/>
              </a:lnSpc>
            </a:pPr>
            <a:r>
              <a:rPr lang="en-US" sz="4400" b="1" dirty="0">
                <a:solidFill>
                  <a:schemeClr val="accent1">
                    <a:lumMod val="60000"/>
                    <a:lumOff val="40000"/>
                    <a:alpha val="80000"/>
                  </a:schemeClr>
                </a:solidFill>
                <a:latin typeface="+mn-ea"/>
              </a:rPr>
              <a:t>04</a:t>
            </a:r>
          </a:p>
        </p:txBody>
      </p:sp>
      <p:sp>
        <p:nvSpPr>
          <p:cNvPr id="10" name="项标题"/>
          <p:cNvSpPr txBox="1"/>
          <p:nvPr>
            <p:custDataLst>
              <p:tags r:id="rId9"/>
            </p:custDataLst>
          </p:nvPr>
        </p:nvSpPr>
        <p:spPr>
          <a:xfrm>
            <a:off x="2192400" y="5196400"/>
            <a:ext cx="4280400" cy="784800"/>
          </a:xfrm>
          <a:prstGeom prst="rect">
            <a:avLst/>
          </a:prstGeom>
          <a:noFill/>
        </p:spPr>
        <p:txBody>
          <a:bodyPr wrap="square" lIns="90000" tIns="46800" rIns="90000" bIns="46800" rtlCol="0" anchor="ctr">
            <a:noAutofit/>
          </a:bodyPr>
          <a:lstStyle/>
          <a:p>
            <a:pPr>
              <a:lnSpc>
                <a:spcPct val="100000"/>
              </a:lnSpc>
            </a:pPr>
            <a:r>
              <a:rPr lang="en-US" altLang="zh-CN" sz="2400" b="1" spc="300" dirty="0">
                <a:solidFill>
                  <a:schemeClr val="tx1">
                    <a:lumMod val="85000"/>
                    <a:lumOff val="15000"/>
                  </a:schemeClr>
                </a:solidFill>
                <a:latin typeface="+mn-ea"/>
              </a:rPr>
              <a:t>Market &amp; Competitors</a:t>
            </a:r>
          </a:p>
        </p:txBody>
      </p:sp>
      <p:sp>
        <p:nvSpPr>
          <p:cNvPr id="2" name="任意多边形: 形状 1"/>
          <p:cNvSpPr/>
          <p:nvPr>
            <p:custDataLst>
              <p:tags r:id="rId10"/>
            </p:custDataLst>
          </p:nvPr>
        </p:nvSpPr>
        <p:spPr>
          <a:xfrm>
            <a:off x="4206712" y="893404"/>
            <a:ext cx="3777444" cy="536451"/>
          </a:xfrm>
          <a:custGeom>
            <a:avLst/>
            <a:gdLst>
              <a:gd name="connsiteX0" fmla="*/ 703511 w 3777444"/>
              <a:gd name="connsiteY0" fmla="*/ 95771 h 536451"/>
              <a:gd name="connsiteX1" fmla="*/ 601210 w 3777444"/>
              <a:gd name="connsiteY1" fmla="*/ 143991 h 536451"/>
              <a:gd name="connsiteX2" fmla="*/ 563873 w 3777444"/>
              <a:gd name="connsiteY2" fmla="*/ 268895 h 536451"/>
              <a:gd name="connsiteX3" fmla="*/ 600373 w 3777444"/>
              <a:gd name="connsiteY3" fmla="*/ 392627 h 536451"/>
              <a:gd name="connsiteX4" fmla="*/ 700497 w 3777444"/>
              <a:gd name="connsiteY4" fmla="*/ 440680 h 536451"/>
              <a:gd name="connsiteX5" fmla="*/ 801625 w 3777444"/>
              <a:gd name="connsiteY5" fmla="*/ 394636 h 536451"/>
              <a:gd name="connsiteX6" fmla="*/ 837791 w 3777444"/>
              <a:gd name="connsiteY6" fmla="*/ 270904 h 536451"/>
              <a:gd name="connsiteX7" fmla="*/ 802630 w 3777444"/>
              <a:gd name="connsiteY7" fmla="*/ 142819 h 536451"/>
              <a:gd name="connsiteX8" fmla="*/ 703511 w 3777444"/>
              <a:gd name="connsiteY8" fmla="*/ 95771 h 536451"/>
              <a:gd name="connsiteX9" fmla="*/ 2974777 w 3777444"/>
              <a:gd name="connsiteY9" fmla="*/ 8706 h 536451"/>
              <a:gd name="connsiteX10" fmla="*/ 3381301 w 3777444"/>
              <a:gd name="connsiteY10" fmla="*/ 8706 h 536451"/>
              <a:gd name="connsiteX11" fmla="*/ 3381301 w 3777444"/>
              <a:gd name="connsiteY11" fmla="*/ 99119 h 536451"/>
              <a:gd name="connsiteX12" fmla="*/ 3233291 w 3777444"/>
              <a:gd name="connsiteY12" fmla="*/ 99119 h 536451"/>
              <a:gd name="connsiteX13" fmla="*/ 3233291 w 3777444"/>
              <a:gd name="connsiteY13" fmla="*/ 527410 h 536451"/>
              <a:gd name="connsiteX14" fmla="*/ 3122451 w 3777444"/>
              <a:gd name="connsiteY14" fmla="*/ 527410 h 536451"/>
              <a:gd name="connsiteX15" fmla="*/ 3122451 w 3777444"/>
              <a:gd name="connsiteY15" fmla="*/ 99119 h 536451"/>
              <a:gd name="connsiteX16" fmla="*/ 2974777 w 3777444"/>
              <a:gd name="connsiteY16" fmla="*/ 99119 h 536451"/>
              <a:gd name="connsiteX17" fmla="*/ 2442307 w 3777444"/>
              <a:gd name="connsiteY17" fmla="*/ 8706 h 536451"/>
              <a:gd name="connsiteX18" fmla="*/ 2562857 w 3777444"/>
              <a:gd name="connsiteY18" fmla="*/ 8706 h 536451"/>
              <a:gd name="connsiteX19" fmla="*/ 2774491 w 3777444"/>
              <a:gd name="connsiteY19" fmla="*/ 334863 h 536451"/>
              <a:gd name="connsiteX20" fmla="*/ 2800276 w 3777444"/>
              <a:gd name="connsiteY20" fmla="*/ 376051 h 536451"/>
              <a:gd name="connsiteX21" fmla="*/ 2801950 w 3777444"/>
              <a:gd name="connsiteY21" fmla="*/ 376051 h 536451"/>
              <a:gd name="connsiteX22" fmla="*/ 2798601 w 3777444"/>
              <a:gd name="connsiteY22" fmla="*/ 304391 h 536451"/>
              <a:gd name="connsiteX23" fmla="*/ 2798601 w 3777444"/>
              <a:gd name="connsiteY23" fmla="*/ 8706 h 536451"/>
              <a:gd name="connsiteX24" fmla="*/ 2903413 w 3777444"/>
              <a:gd name="connsiteY24" fmla="*/ 8706 h 536451"/>
              <a:gd name="connsiteX25" fmla="*/ 2903413 w 3777444"/>
              <a:gd name="connsiteY25" fmla="*/ 527410 h 536451"/>
              <a:gd name="connsiteX26" fmla="*/ 2790230 w 3777444"/>
              <a:gd name="connsiteY26" fmla="*/ 527410 h 536451"/>
              <a:gd name="connsiteX27" fmla="*/ 2570559 w 3777444"/>
              <a:gd name="connsiteY27" fmla="*/ 191877 h 536451"/>
              <a:gd name="connsiteX28" fmla="*/ 2545779 w 3777444"/>
              <a:gd name="connsiteY28" fmla="*/ 149684 h 536451"/>
              <a:gd name="connsiteX29" fmla="*/ 2544105 w 3777444"/>
              <a:gd name="connsiteY29" fmla="*/ 149684 h 536451"/>
              <a:gd name="connsiteX30" fmla="*/ 2547119 w 3777444"/>
              <a:gd name="connsiteY30" fmla="*/ 232395 h 536451"/>
              <a:gd name="connsiteX31" fmla="*/ 2547119 w 3777444"/>
              <a:gd name="connsiteY31" fmla="*/ 527410 h 536451"/>
              <a:gd name="connsiteX32" fmla="*/ 2442307 w 3777444"/>
              <a:gd name="connsiteY32" fmla="*/ 527410 h 536451"/>
              <a:gd name="connsiteX33" fmla="*/ 2051782 w 3777444"/>
              <a:gd name="connsiteY33" fmla="*/ 8706 h 536451"/>
              <a:gd name="connsiteX34" fmla="*/ 2346796 w 3777444"/>
              <a:gd name="connsiteY34" fmla="*/ 8706 h 536451"/>
              <a:gd name="connsiteX35" fmla="*/ 2346796 w 3777444"/>
              <a:gd name="connsiteY35" fmla="*/ 99119 h 536451"/>
              <a:gd name="connsiteX36" fmla="*/ 2162287 w 3777444"/>
              <a:gd name="connsiteY36" fmla="*/ 99119 h 536451"/>
              <a:gd name="connsiteX37" fmla="*/ 2162287 w 3777444"/>
              <a:gd name="connsiteY37" fmla="*/ 221345 h 536451"/>
              <a:gd name="connsiteX38" fmla="*/ 2333737 w 3777444"/>
              <a:gd name="connsiteY38" fmla="*/ 221345 h 536451"/>
              <a:gd name="connsiteX39" fmla="*/ 2333737 w 3777444"/>
              <a:gd name="connsiteY39" fmla="*/ 311423 h 536451"/>
              <a:gd name="connsiteX40" fmla="*/ 2162287 w 3777444"/>
              <a:gd name="connsiteY40" fmla="*/ 311423 h 536451"/>
              <a:gd name="connsiteX41" fmla="*/ 2162287 w 3777444"/>
              <a:gd name="connsiteY41" fmla="*/ 436997 h 536451"/>
              <a:gd name="connsiteX42" fmla="*/ 2358851 w 3777444"/>
              <a:gd name="connsiteY42" fmla="*/ 436997 h 536451"/>
              <a:gd name="connsiteX43" fmla="*/ 2358851 w 3777444"/>
              <a:gd name="connsiteY43" fmla="*/ 527410 h 536451"/>
              <a:gd name="connsiteX44" fmla="*/ 2051782 w 3777444"/>
              <a:gd name="connsiteY44" fmla="*/ 527410 h 536451"/>
              <a:gd name="connsiteX45" fmla="*/ 1574602 w 3777444"/>
              <a:gd name="connsiteY45" fmla="*/ 8706 h 536451"/>
              <a:gd name="connsiteX46" fmla="*/ 1981126 w 3777444"/>
              <a:gd name="connsiteY46" fmla="*/ 8706 h 536451"/>
              <a:gd name="connsiteX47" fmla="*/ 1981126 w 3777444"/>
              <a:gd name="connsiteY47" fmla="*/ 99119 h 536451"/>
              <a:gd name="connsiteX48" fmla="*/ 1833116 w 3777444"/>
              <a:gd name="connsiteY48" fmla="*/ 99119 h 536451"/>
              <a:gd name="connsiteX49" fmla="*/ 1833116 w 3777444"/>
              <a:gd name="connsiteY49" fmla="*/ 527410 h 536451"/>
              <a:gd name="connsiteX50" fmla="*/ 1722276 w 3777444"/>
              <a:gd name="connsiteY50" fmla="*/ 527410 h 536451"/>
              <a:gd name="connsiteX51" fmla="*/ 1722276 w 3777444"/>
              <a:gd name="connsiteY51" fmla="*/ 99119 h 536451"/>
              <a:gd name="connsiteX52" fmla="*/ 1574602 w 3777444"/>
              <a:gd name="connsiteY52" fmla="*/ 99119 h 536451"/>
              <a:gd name="connsiteX53" fmla="*/ 1042132 w 3777444"/>
              <a:gd name="connsiteY53" fmla="*/ 8706 h 536451"/>
              <a:gd name="connsiteX54" fmla="*/ 1162683 w 3777444"/>
              <a:gd name="connsiteY54" fmla="*/ 8706 h 536451"/>
              <a:gd name="connsiteX55" fmla="*/ 1374316 w 3777444"/>
              <a:gd name="connsiteY55" fmla="*/ 334863 h 536451"/>
              <a:gd name="connsiteX56" fmla="*/ 1400101 w 3777444"/>
              <a:gd name="connsiteY56" fmla="*/ 376051 h 536451"/>
              <a:gd name="connsiteX57" fmla="*/ 1401775 w 3777444"/>
              <a:gd name="connsiteY57" fmla="*/ 376051 h 536451"/>
              <a:gd name="connsiteX58" fmla="*/ 1398426 w 3777444"/>
              <a:gd name="connsiteY58" fmla="*/ 304391 h 536451"/>
              <a:gd name="connsiteX59" fmla="*/ 1398426 w 3777444"/>
              <a:gd name="connsiteY59" fmla="*/ 8706 h 536451"/>
              <a:gd name="connsiteX60" fmla="*/ 1503239 w 3777444"/>
              <a:gd name="connsiteY60" fmla="*/ 8706 h 536451"/>
              <a:gd name="connsiteX61" fmla="*/ 1503239 w 3777444"/>
              <a:gd name="connsiteY61" fmla="*/ 527410 h 536451"/>
              <a:gd name="connsiteX62" fmla="*/ 1390055 w 3777444"/>
              <a:gd name="connsiteY62" fmla="*/ 527410 h 536451"/>
              <a:gd name="connsiteX63" fmla="*/ 1170384 w 3777444"/>
              <a:gd name="connsiteY63" fmla="*/ 191877 h 536451"/>
              <a:gd name="connsiteX64" fmla="*/ 1145605 w 3777444"/>
              <a:gd name="connsiteY64" fmla="*/ 149684 h 536451"/>
              <a:gd name="connsiteX65" fmla="*/ 1143930 w 3777444"/>
              <a:gd name="connsiteY65" fmla="*/ 149684 h 536451"/>
              <a:gd name="connsiteX66" fmla="*/ 1146944 w 3777444"/>
              <a:gd name="connsiteY66" fmla="*/ 232395 h 536451"/>
              <a:gd name="connsiteX67" fmla="*/ 1146944 w 3777444"/>
              <a:gd name="connsiteY67" fmla="*/ 527410 h 536451"/>
              <a:gd name="connsiteX68" fmla="*/ 1042132 w 3777444"/>
              <a:gd name="connsiteY68" fmla="*/ 527410 h 536451"/>
              <a:gd name="connsiteX69" fmla="*/ 3627090 w 3777444"/>
              <a:gd name="connsiteY69" fmla="*/ 0 h 536451"/>
              <a:gd name="connsiteX70" fmla="*/ 3754673 w 3777444"/>
              <a:gd name="connsiteY70" fmla="*/ 19757 h 536451"/>
              <a:gd name="connsiteX71" fmla="*/ 3754673 w 3777444"/>
              <a:gd name="connsiteY71" fmla="*/ 123564 h 536451"/>
              <a:gd name="connsiteX72" fmla="*/ 3632448 w 3777444"/>
              <a:gd name="connsiteY72" fmla="*/ 88069 h 536451"/>
              <a:gd name="connsiteX73" fmla="*/ 3567150 w 3777444"/>
              <a:gd name="connsiteY73" fmla="*/ 102970 h 536451"/>
              <a:gd name="connsiteX74" fmla="*/ 3542705 w 3777444"/>
              <a:gd name="connsiteY74" fmla="*/ 142987 h 536451"/>
              <a:gd name="connsiteX75" fmla="*/ 3559448 w 3777444"/>
              <a:gd name="connsiteY75" fmla="*/ 179989 h 536451"/>
              <a:gd name="connsiteX76" fmla="*/ 3642159 w 3777444"/>
              <a:gd name="connsiteY76" fmla="*/ 225698 h 536451"/>
              <a:gd name="connsiteX77" fmla="*/ 3748478 w 3777444"/>
              <a:gd name="connsiteY77" fmla="*/ 295684 h 536451"/>
              <a:gd name="connsiteX78" fmla="*/ 3777444 w 3777444"/>
              <a:gd name="connsiteY78" fmla="*/ 383418 h 536451"/>
              <a:gd name="connsiteX79" fmla="*/ 3724535 w 3777444"/>
              <a:gd name="connsiteY79" fmla="*/ 497272 h 536451"/>
              <a:gd name="connsiteX80" fmla="*/ 3574182 w 3777444"/>
              <a:gd name="connsiteY80" fmla="*/ 536451 h 536451"/>
              <a:gd name="connsiteX81" fmla="*/ 3428181 w 3777444"/>
              <a:gd name="connsiteY81" fmla="*/ 507653 h 536451"/>
              <a:gd name="connsiteX82" fmla="*/ 3428181 w 3777444"/>
              <a:gd name="connsiteY82" fmla="*/ 396813 h 536451"/>
              <a:gd name="connsiteX83" fmla="*/ 3570498 w 3777444"/>
              <a:gd name="connsiteY83" fmla="*/ 448717 h 536451"/>
              <a:gd name="connsiteX84" fmla="*/ 3638476 w 3777444"/>
              <a:gd name="connsiteY84" fmla="*/ 433146 h 536451"/>
              <a:gd name="connsiteX85" fmla="*/ 3661246 w 3777444"/>
              <a:gd name="connsiteY85" fmla="*/ 393129 h 536451"/>
              <a:gd name="connsiteX86" fmla="*/ 3643164 w 3777444"/>
              <a:gd name="connsiteY86" fmla="*/ 353281 h 536451"/>
              <a:gd name="connsiteX87" fmla="*/ 3547728 w 3777444"/>
              <a:gd name="connsiteY87" fmla="*/ 302381 h 536451"/>
              <a:gd name="connsiteX88" fmla="*/ 3426172 w 3777444"/>
              <a:gd name="connsiteY88" fmla="*/ 152363 h 536451"/>
              <a:gd name="connsiteX89" fmla="*/ 3481257 w 3777444"/>
              <a:gd name="connsiteY89" fmla="*/ 40016 h 536451"/>
              <a:gd name="connsiteX90" fmla="*/ 3627090 w 3777444"/>
              <a:gd name="connsiteY90" fmla="*/ 0 h 536451"/>
              <a:gd name="connsiteX91" fmla="*/ 706859 w 3777444"/>
              <a:gd name="connsiteY91" fmla="*/ 0 h 536451"/>
              <a:gd name="connsiteX92" fmla="*/ 885844 w 3777444"/>
              <a:gd name="connsiteY92" fmla="*/ 74005 h 536451"/>
              <a:gd name="connsiteX93" fmla="*/ 953653 w 3777444"/>
              <a:gd name="connsiteY93" fmla="*/ 264207 h 536451"/>
              <a:gd name="connsiteX94" fmla="*/ 883165 w 3777444"/>
              <a:gd name="connsiteY94" fmla="*/ 460939 h 536451"/>
              <a:gd name="connsiteX95" fmla="*/ 698488 w 3777444"/>
              <a:gd name="connsiteY95" fmla="*/ 536451 h 536451"/>
              <a:gd name="connsiteX96" fmla="*/ 517327 w 3777444"/>
              <a:gd name="connsiteY96" fmla="*/ 463283 h 536451"/>
              <a:gd name="connsiteX97" fmla="*/ 447675 w 3777444"/>
              <a:gd name="connsiteY97" fmla="*/ 274923 h 536451"/>
              <a:gd name="connsiteX98" fmla="*/ 518833 w 3777444"/>
              <a:gd name="connsiteY98" fmla="*/ 76516 h 536451"/>
              <a:gd name="connsiteX99" fmla="*/ 706859 w 3777444"/>
              <a:gd name="connsiteY99" fmla="*/ 0 h 536451"/>
              <a:gd name="connsiteX100" fmla="*/ 275258 w 3777444"/>
              <a:gd name="connsiteY100" fmla="*/ 0 h 536451"/>
              <a:gd name="connsiteX101" fmla="*/ 402506 w 3777444"/>
              <a:gd name="connsiteY101" fmla="*/ 19757 h 536451"/>
              <a:gd name="connsiteX102" fmla="*/ 402506 w 3777444"/>
              <a:gd name="connsiteY102" fmla="*/ 126578 h 536451"/>
              <a:gd name="connsiteX103" fmla="*/ 283294 w 3777444"/>
              <a:gd name="connsiteY103" fmla="*/ 95771 h 536451"/>
              <a:gd name="connsiteX104" fmla="*/ 161739 w 3777444"/>
              <a:gd name="connsiteY104" fmla="*/ 144326 h 536451"/>
              <a:gd name="connsiteX105" fmla="*/ 116198 w 3777444"/>
              <a:gd name="connsiteY105" fmla="*/ 271239 h 536451"/>
              <a:gd name="connsiteX106" fmla="*/ 159395 w 3777444"/>
              <a:gd name="connsiteY106" fmla="*/ 394134 h 536451"/>
              <a:gd name="connsiteX107" fmla="*/ 276262 w 3777444"/>
              <a:gd name="connsiteY107" fmla="*/ 440680 h 536451"/>
              <a:gd name="connsiteX108" fmla="*/ 402506 w 3777444"/>
              <a:gd name="connsiteY108" fmla="*/ 407194 h 536451"/>
              <a:gd name="connsiteX109" fmla="*/ 402506 w 3777444"/>
              <a:gd name="connsiteY109" fmla="*/ 508657 h 536451"/>
              <a:gd name="connsiteX110" fmla="*/ 254831 w 3777444"/>
              <a:gd name="connsiteY110" fmla="*/ 536451 h 536451"/>
              <a:gd name="connsiteX111" fmla="*/ 68814 w 3777444"/>
              <a:gd name="connsiteY111" fmla="*/ 466297 h 536451"/>
              <a:gd name="connsiteX112" fmla="*/ 0 w 3777444"/>
              <a:gd name="connsiteY112" fmla="*/ 279276 h 536451"/>
              <a:gd name="connsiteX113" fmla="*/ 76851 w 3777444"/>
              <a:gd name="connsiteY113" fmla="*/ 78190 h 536451"/>
              <a:gd name="connsiteX114" fmla="*/ 275258 w 3777444"/>
              <a:gd name="connsiteY114" fmla="*/ 0 h 53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777444" h="536451">
                <a:moveTo>
                  <a:pt x="703511" y="95771"/>
                </a:moveTo>
                <a:cubicBezTo>
                  <a:pt x="660202" y="95771"/>
                  <a:pt x="626101" y="111844"/>
                  <a:pt x="601210" y="143991"/>
                </a:cubicBezTo>
                <a:cubicBezTo>
                  <a:pt x="576318" y="176138"/>
                  <a:pt x="563873" y="217773"/>
                  <a:pt x="563873" y="268895"/>
                </a:cubicBezTo>
                <a:cubicBezTo>
                  <a:pt x="563873" y="319348"/>
                  <a:pt x="576039" y="360592"/>
                  <a:pt x="600373" y="392627"/>
                </a:cubicBezTo>
                <a:cubicBezTo>
                  <a:pt x="624706" y="424662"/>
                  <a:pt x="658081" y="440680"/>
                  <a:pt x="700497" y="440680"/>
                </a:cubicBezTo>
                <a:cubicBezTo>
                  <a:pt x="743806" y="440680"/>
                  <a:pt x="777515" y="425332"/>
                  <a:pt x="801625" y="394636"/>
                </a:cubicBezTo>
                <a:cubicBezTo>
                  <a:pt x="825736" y="363941"/>
                  <a:pt x="837791" y="322697"/>
                  <a:pt x="837791" y="270904"/>
                </a:cubicBezTo>
                <a:cubicBezTo>
                  <a:pt x="837791" y="216880"/>
                  <a:pt x="826071" y="174185"/>
                  <a:pt x="802630" y="142819"/>
                </a:cubicBezTo>
                <a:cubicBezTo>
                  <a:pt x="779190" y="111454"/>
                  <a:pt x="746150" y="95771"/>
                  <a:pt x="703511" y="95771"/>
                </a:cubicBezTo>
                <a:close/>
                <a:moveTo>
                  <a:pt x="2974777" y="8706"/>
                </a:moveTo>
                <a:lnTo>
                  <a:pt x="3381301" y="8706"/>
                </a:lnTo>
                <a:lnTo>
                  <a:pt x="3381301" y="99119"/>
                </a:lnTo>
                <a:lnTo>
                  <a:pt x="3233291" y="99119"/>
                </a:lnTo>
                <a:lnTo>
                  <a:pt x="3233291" y="527410"/>
                </a:lnTo>
                <a:lnTo>
                  <a:pt x="3122451" y="527410"/>
                </a:lnTo>
                <a:lnTo>
                  <a:pt x="3122451" y="99119"/>
                </a:lnTo>
                <a:lnTo>
                  <a:pt x="2974777" y="99119"/>
                </a:lnTo>
                <a:close/>
                <a:moveTo>
                  <a:pt x="2442307" y="8706"/>
                </a:moveTo>
                <a:lnTo>
                  <a:pt x="2562857" y="8706"/>
                </a:lnTo>
                <a:lnTo>
                  <a:pt x="2774491" y="334863"/>
                </a:lnTo>
                <a:cubicBezTo>
                  <a:pt x="2788555" y="356518"/>
                  <a:pt x="2797150" y="370247"/>
                  <a:pt x="2800276" y="376051"/>
                </a:cubicBezTo>
                <a:lnTo>
                  <a:pt x="2801950" y="376051"/>
                </a:lnTo>
                <a:cubicBezTo>
                  <a:pt x="2799717" y="363550"/>
                  <a:pt x="2798601" y="339663"/>
                  <a:pt x="2798601" y="304391"/>
                </a:cubicBezTo>
                <a:lnTo>
                  <a:pt x="2798601" y="8706"/>
                </a:lnTo>
                <a:lnTo>
                  <a:pt x="2903413" y="8706"/>
                </a:lnTo>
                <a:lnTo>
                  <a:pt x="2903413" y="527410"/>
                </a:lnTo>
                <a:lnTo>
                  <a:pt x="2790230" y="527410"/>
                </a:lnTo>
                <a:lnTo>
                  <a:pt x="2570559" y="191877"/>
                </a:lnTo>
                <a:cubicBezTo>
                  <a:pt x="2559174" y="174464"/>
                  <a:pt x="2550914" y="160399"/>
                  <a:pt x="2545779" y="149684"/>
                </a:cubicBezTo>
                <a:lnTo>
                  <a:pt x="2544105" y="149684"/>
                </a:lnTo>
                <a:cubicBezTo>
                  <a:pt x="2546114" y="167543"/>
                  <a:pt x="2547119" y="195114"/>
                  <a:pt x="2547119" y="232395"/>
                </a:cubicBezTo>
                <a:lnTo>
                  <a:pt x="2547119" y="527410"/>
                </a:lnTo>
                <a:lnTo>
                  <a:pt x="2442307" y="527410"/>
                </a:lnTo>
                <a:close/>
                <a:moveTo>
                  <a:pt x="2051782" y="8706"/>
                </a:moveTo>
                <a:lnTo>
                  <a:pt x="2346796" y="8706"/>
                </a:lnTo>
                <a:lnTo>
                  <a:pt x="2346796" y="99119"/>
                </a:lnTo>
                <a:lnTo>
                  <a:pt x="2162287" y="99119"/>
                </a:lnTo>
                <a:lnTo>
                  <a:pt x="2162287" y="221345"/>
                </a:lnTo>
                <a:lnTo>
                  <a:pt x="2333737" y="221345"/>
                </a:lnTo>
                <a:lnTo>
                  <a:pt x="2333737" y="311423"/>
                </a:lnTo>
                <a:lnTo>
                  <a:pt x="2162287" y="311423"/>
                </a:lnTo>
                <a:lnTo>
                  <a:pt x="2162287" y="436997"/>
                </a:lnTo>
                <a:lnTo>
                  <a:pt x="2358851" y="436997"/>
                </a:lnTo>
                <a:lnTo>
                  <a:pt x="2358851" y="527410"/>
                </a:lnTo>
                <a:lnTo>
                  <a:pt x="2051782" y="527410"/>
                </a:lnTo>
                <a:close/>
                <a:moveTo>
                  <a:pt x="1574602" y="8706"/>
                </a:moveTo>
                <a:lnTo>
                  <a:pt x="1981126" y="8706"/>
                </a:lnTo>
                <a:lnTo>
                  <a:pt x="1981126" y="99119"/>
                </a:lnTo>
                <a:lnTo>
                  <a:pt x="1833116" y="99119"/>
                </a:lnTo>
                <a:lnTo>
                  <a:pt x="1833116" y="527410"/>
                </a:lnTo>
                <a:lnTo>
                  <a:pt x="1722276" y="527410"/>
                </a:lnTo>
                <a:lnTo>
                  <a:pt x="1722276" y="99119"/>
                </a:lnTo>
                <a:lnTo>
                  <a:pt x="1574602" y="99119"/>
                </a:lnTo>
                <a:close/>
                <a:moveTo>
                  <a:pt x="1042132" y="8706"/>
                </a:moveTo>
                <a:lnTo>
                  <a:pt x="1162683" y="8706"/>
                </a:lnTo>
                <a:lnTo>
                  <a:pt x="1374316" y="334863"/>
                </a:lnTo>
                <a:cubicBezTo>
                  <a:pt x="1388380" y="356518"/>
                  <a:pt x="1396975" y="370247"/>
                  <a:pt x="1400101" y="376051"/>
                </a:cubicBezTo>
                <a:lnTo>
                  <a:pt x="1401775" y="376051"/>
                </a:lnTo>
                <a:cubicBezTo>
                  <a:pt x="1399543" y="363550"/>
                  <a:pt x="1398426" y="339663"/>
                  <a:pt x="1398426" y="304391"/>
                </a:cubicBezTo>
                <a:lnTo>
                  <a:pt x="1398426" y="8706"/>
                </a:lnTo>
                <a:lnTo>
                  <a:pt x="1503239" y="8706"/>
                </a:lnTo>
                <a:lnTo>
                  <a:pt x="1503239" y="527410"/>
                </a:lnTo>
                <a:lnTo>
                  <a:pt x="1390055" y="527410"/>
                </a:lnTo>
                <a:lnTo>
                  <a:pt x="1170384" y="191877"/>
                </a:lnTo>
                <a:cubicBezTo>
                  <a:pt x="1158999" y="174464"/>
                  <a:pt x="1150739" y="160399"/>
                  <a:pt x="1145605" y="149684"/>
                </a:cubicBezTo>
                <a:lnTo>
                  <a:pt x="1143930" y="149684"/>
                </a:lnTo>
                <a:cubicBezTo>
                  <a:pt x="1145939" y="167543"/>
                  <a:pt x="1146944" y="195114"/>
                  <a:pt x="1146944" y="232395"/>
                </a:cubicBezTo>
                <a:lnTo>
                  <a:pt x="1146944" y="527410"/>
                </a:lnTo>
                <a:lnTo>
                  <a:pt x="1042132" y="527410"/>
                </a:lnTo>
                <a:close/>
                <a:moveTo>
                  <a:pt x="3627090" y="0"/>
                </a:moveTo>
                <a:cubicBezTo>
                  <a:pt x="3677766" y="0"/>
                  <a:pt x="3720294" y="6586"/>
                  <a:pt x="3754673" y="19757"/>
                </a:cubicBezTo>
                <a:lnTo>
                  <a:pt x="3754673" y="123564"/>
                </a:lnTo>
                <a:cubicBezTo>
                  <a:pt x="3719847" y="99901"/>
                  <a:pt x="3679106" y="88069"/>
                  <a:pt x="3632448" y="88069"/>
                </a:cubicBezTo>
                <a:cubicBezTo>
                  <a:pt x="3605212" y="88069"/>
                  <a:pt x="3583446" y="93036"/>
                  <a:pt x="3567150" y="102970"/>
                </a:cubicBezTo>
                <a:cubicBezTo>
                  <a:pt x="3550853" y="112905"/>
                  <a:pt x="3542705" y="126243"/>
                  <a:pt x="3542705" y="142987"/>
                </a:cubicBezTo>
                <a:cubicBezTo>
                  <a:pt x="3542705" y="156381"/>
                  <a:pt x="3548286" y="168715"/>
                  <a:pt x="3559448" y="179989"/>
                </a:cubicBezTo>
                <a:cubicBezTo>
                  <a:pt x="3570610" y="191263"/>
                  <a:pt x="3598180" y="206499"/>
                  <a:pt x="3642159" y="225698"/>
                </a:cubicBezTo>
                <a:cubicBezTo>
                  <a:pt x="3693728" y="247799"/>
                  <a:pt x="3729168" y="271128"/>
                  <a:pt x="3748478" y="295684"/>
                </a:cubicBezTo>
                <a:cubicBezTo>
                  <a:pt x="3767789" y="320241"/>
                  <a:pt x="3777444" y="349486"/>
                  <a:pt x="3777444" y="383418"/>
                </a:cubicBezTo>
                <a:cubicBezTo>
                  <a:pt x="3777444" y="433201"/>
                  <a:pt x="3759808" y="471153"/>
                  <a:pt x="3724535" y="497272"/>
                </a:cubicBezTo>
                <a:cubicBezTo>
                  <a:pt x="3689263" y="523391"/>
                  <a:pt x="3639145" y="536451"/>
                  <a:pt x="3574182" y="536451"/>
                </a:cubicBezTo>
                <a:cubicBezTo>
                  <a:pt x="3514799" y="536451"/>
                  <a:pt x="3466133" y="526851"/>
                  <a:pt x="3428181" y="507653"/>
                </a:cubicBezTo>
                <a:lnTo>
                  <a:pt x="3428181" y="396813"/>
                </a:lnTo>
                <a:cubicBezTo>
                  <a:pt x="3469928" y="431415"/>
                  <a:pt x="3517367" y="448717"/>
                  <a:pt x="3570498" y="448717"/>
                </a:cubicBezTo>
                <a:cubicBezTo>
                  <a:pt x="3600636" y="448717"/>
                  <a:pt x="3623295" y="443526"/>
                  <a:pt x="3638476" y="433146"/>
                </a:cubicBezTo>
                <a:cubicBezTo>
                  <a:pt x="3653656" y="422765"/>
                  <a:pt x="3661246" y="409426"/>
                  <a:pt x="3661246" y="393129"/>
                </a:cubicBezTo>
                <a:cubicBezTo>
                  <a:pt x="3661246" y="379065"/>
                  <a:pt x="3655219" y="365782"/>
                  <a:pt x="3643164" y="353281"/>
                </a:cubicBezTo>
                <a:cubicBezTo>
                  <a:pt x="3631109" y="340779"/>
                  <a:pt x="3599297" y="323813"/>
                  <a:pt x="3547728" y="302381"/>
                </a:cubicBezTo>
                <a:cubicBezTo>
                  <a:pt x="3466691" y="268002"/>
                  <a:pt x="3426172" y="217996"/>
                  <a:pt x="3426172" y="152363"/>
                </a:cubicBezTo>
                <a:cubicBezTo>
                  <a:pt x="3426172" y="104142"/>
                  <a:pt x="3444534" y="66694"/>
                  <a:pt x="3481257" y="40016"/>
                </a:cubicBezTo>
                <a:cubicBezTo>
                  <a:pt x="3517981" y="13339"/>
                  <a:pt x="3566592" y="0"/>
                  <a:pt x="3627090" y="0"/>
                </a:cubicBezTo>
                <a:close/>
                <a:moveTo>
                  <a:pt x="706859" y="0"/>
                </a:moveTo>
                <a:cubicBezTo>
                  <a:pt x="780976" y="0"/>
                  <a:pt x="840637" y="24668"/>
                  <a:pt x="885844" y="74005"/>
                </a:cubicBezTo>
                <a:cubicBezTo>
                  <a:pt x="931050" y="123341"/>
                  <a:pt x="953653" y="186742"/>
                  <a:pt x="953653" y="264207"/>
                </a:cubicBezTo>
                <a:cubicBezTo>
                  <a:pt x="953653" y="345021"/>
                  <a:pt x="930157" y="410598"/>
                  <a:pt x="883165" y="460939"/>
                </a:cubicBezTo>
                <a:cubicBezTo>
                  <a:pt x="836172" y="511280"/>
                  <a:pt x="774613" y="536451"/>
                  <a:pt x="698488" y="536451"/>
                </a:cubicBezTo>
                <a:cubicBezTo>
                  <a:pt x="624148" y="536451"/>
                  <a:pt x="563761" y="512062"/>
                  <a:pt x="517327" y="463283"/>
                </a:cubicBezTo>
                <a:cubicBezTo>
                  <a:pt x="470892" y="414505"/>
                  <a:pt x="447675" y="351718"/>
                  <a:pt x="447675" y="274923"/>
                </a:cubicBezTo>
                <a:cubicBezTo>
                  <a:pt x="447675" y="193663"/>
                  <a:pt x="471394" y="127527"/>
                  <a:pt x="518833" y="76516"/>
                </a:cubicBezTo>
                <a:cubicBezTo>
                  <a:pt x="566272" y="25505"/>
                  <a:pt x="628948" y="0"/>
                  <a:pt x="706859" y="0"/>
                </a:cubicBezTo>
                <a:close/>
                <a:moveTo>
                  <a:pt x="275258" y="0"/>
                </a:moveTo>
                <a:cubicBezTo>
                  <a:pt x="325934" y="0"/>
                  <a:pt x="368350" y="6586"/>
                  <a:pt x="402506" y="19757"/>
                </a:cubicBezTo>
                <a:lnTo>
                  <a:pt x="402506" y="126578"/>
                </a:lnTo>
                <a:cubicBezTo>
                  <a:pt x="367457" y="106040"/>
                  <a:pt x="327720" y="95771"/>
                  <a:pt x="283294" y="95771"/>
                </a:cubicBezTo>
                <a:cubicBezTo>
                  <a:pt x="232618" y="95771"/>
                  <a:pt x="192100" y="111956"/>
                  <a:pt x="161739" y="144326"/>
                </a:cubicBezTo>
                <a:cubicBezTo>
                  <a:pt x="131378" y="176696"/>
                  <a:pt x="116198" y="219001"/>
                  <a:pt x="116198" y="271239"/>
                </a:cubicBezTo>
                <a:cubicBezTo>
                  <a:pt x="116198" y="322138"/>
                  <a:pt x="130597" y="363103"/>
                  <a:pt x="159395" y="394134"/>
                </a:cubicBezTo>
                <a:cubicBezTo>
                  <a:pt x="188193" y="425165"/>
                  <a:pt x="227149" y="440680"/>
                  <a:pt x="276262" y="440680"/>
                </a:cubicBezTo>
                <a:cubicBezTo>
                  <a:pt x="322473" y="440680"/>
                  <a:pt x="364554" y="429518"/>
                  <a:pt x="402506" y="407194"/>
                </a:cubicBezTo>
                <a:lnTo>
                  <a:pt x="402506" y="508657"/>
                </a:lnTo>
                <a:cubicBezTo>
                  <a:pt x="364778" y="527186"/>
                  <a:pt x="315553" y="536451"/>
                  <a:pt x="254831" y="536451"/>
                </a:cubicBezTo>
                <a:cubicBezTo>
                  <a:pt x="176696" y="536451"/>
                  <a:pt x="114691" y="513066"/>
                  <a:pt x="68814" y="466297"/>
                </a:cubicBezTo>
                <a:cubicBezTo>
                  <a:pt x="22938" y="419528"/>
                  <a:pt x="0" y="357187"/>
                  <a:pt x="0" y="279276"/>
                </a:cubicBezTo>
                <a:cubicBezTo>
                  <a:pt x="0" y="197346"/>
                  <a:pt x="25617" y="130318"/>
                  <a:pt x="76851" y="78190"/>
                </a:cubicBezTo>
                <a:cubicBezTo>
                  <a:pt x="128085" y="26063"/>
                  <a:pt x="194221" y="0"/>
                  <a:pt x="275258" y="0"/>
                </a:cubicBezTo>
                <a:close/>
              </a:path>
            </a:pathLst>
          </a:custGeom>
          <a:noFill/>
          <a:ln w="15875">
            <a:solidFill>
              <a:schemeClr val="accent1">
                <a:alpha val="70000"/>
              </a:schemeClr>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b="1">
              <a:ln w="15875">
                <a:solidFill>
                  <a:schemeClr val="tx1">
                    <a:alpha val="25000"/>
                  </a:schemeClr>
                </a:solidFill>
              </a:ln>
              <a:noFill/>
              <a:latin typeface="+mn-ea"/>
            </a:endParaRPr>
          </a:p>
        </p:txBody>
      </p:sp>
      <p:sp>
        <p:nvSpPr>
          <p:cNvPr id="13" name="文本框 12"/>
          <p:cNvSpPr txBox="1"/>
          <p:nvPr/>
        </p:nvSpPr>
        <p:spPr>
          <a:xfrm>
            <a:off x="6472555" y="2307590"/>
            <a:ext cx="6096000" cy="768350"/>
          </a:xfrm>
          <a:prstGeom prst="rect">
            <a:avLst/>
          </a:prstGeom>
          <a:noFill/>
        </p:spPr>
        <p:txBody>
          <a:bodyPr wrap="square" rtlCol="0" anchor="t">
            <a:spAutoFit/>
          </a:bodyPr>
          <a:lstStyle/>
          <a:p>
            <a:r>
              <a:rPr lang="en-US" sz="4400" b="1" dirty="0">
                <a:solidFill>
                  <a:schemeClr val="accent1">
                    <a:lumMod val="60000"/>
                    <a:lumOff val="40000"/>
                    <a:alpha val="80000"/>
                  </a:schemeClr>
                </a:solidFill>
                <a:latin typeface="+mn-ea"/>
                <a:sym typeface="+mn-ea"/>
              </a:rPr>
              <a:t>05  </a:t>
            </a:r>
            <a:r>
              <a:rPr lang="en-US" sz="2400" b="1" dirty="0">
                <a:solidFill>
                  <a:schemeClr val="tx1">
                    <a:alpha val="80000"/>
                  </a:schemeClr>
                </a:solidFill>
                <a:latin typeface="Microsoft YaHei" panose="020B0503020204020204" charset="-122"/>
                <a:ea typeface="Microsoft YaHei" panose="020B0503020204020204" charset="-122"/>
                <a:sym typeface="+mn-ea"/>
              </a:rPr>
              <a:t>How can we make money?</a:t>
            </a:r>
            <a:endParaRPr lang="en-US" altLang="en-US" sz="2400" b="1" dirty="0">
              <a:solidFill>
                <a:schemeClr val="tx1">
                  <a:alpha val="80000"/>
                </a:schemeClr>
              </a:solidFill>
              <a:latin typeface="Microsoft YaHei" panose="020B0503020204020204" charset="-122"/>
              <a:ea typeface="Microsoft YaHei" panose="020B0503020204020204" charset="-122"/>
              <a:sym typeface="+mn-ea"/>
            </a:endParaRPr>
          </a:p>
        </p:txBody>
      </p:sp>
      <p:sp>
        <p:nvSpPr>
          <p:cNvPr id="16" name="文本框 15"/>
          <p:cNvSpPr txBox="1"/>
          <p:nvPr/>
        </p:nvSpPr>
        <p:spPr>
          <a:xfrm>
            <a:off x="6472555" y="3350260"/>
            <a:ext cx="4064000" cy="768350"/>
          </a:xfrm>
          <a:prstGeom prst="rect">
            <a:avLst/>
          </a:prstGeom>
          <a:noFill/>
        </p:spPr>
        <p:txBody>
          <a:bodyPr wrap="square" rtlCol="0">
            <a:spAutoFit/>
          </a:bodyPr>
          <a:lstStyle/>
          <a:p>
            <a:r>
              <a:rPr lang="en-US" altLang="zh-CN" sz="4400" b="1">
                <a:solidFill>
                  <a:schemeClr val="bg1">
                    <a:lumMod val="75000"/>
                  </a:schemeClr>
                </a:solidFill>
              </a:rPr>
              <a:t>06    </a:t>
            </a:r>
          </a:p>
        </p:txBody>
      </p:sp>
      <p:sp>
        <p:nvSpPr>
          <p:cNvPr id="17" name="文本框 16"/>
          <p:cNvSpPr txBox="1"/>
          <p:nvPr/>
        </p:nvSpPr>
        <p:spPr>
          <a:xfrm>
            <a:off x="6472555" y="4227830"/>
            <a:ext cx="4064000" cy="768350"/>
          </a:xfrm>
          <a:prstGeom prst="rect">
            <a:avLst/>
          </a:prstGeom>
          <a:noFill/>
        </p:spPr>
        <p:txBody>
          <a:bodyPr wrap="square" rtlCol="0">
            <a:spAutoFit/>
          </a:bodyPr>
          <a:lstStyle/>
          <a:p>
            <a:r>
              <a:rPr lang="en-US" altLang="zh-CN" sz="4400" b="1">
                <a:solidFill>
                  <a:schemeClr val="bg1">
                    <a:lumMod val="75000"/>
                  </a:schemeClr>
                </a:solidFill>
              </a:rPr>
              <a:t>07</a:t>
            </a:r>
          </a:p>
        </p:txBody>
      </p:sp>
      <p:sp>
        <p:nvSpPr>
          <p:cNvPr id="18" name="文本框 17"/>
          <p:cNvSpPr txBox="1"/>
          <p:nvPr/>
        </p:nvSpPr>
        <p:spPr>
          <a:xfrm>
            <a:off x="6472555" y="5233670"/>
            <a:ext cx="4064000" cy="768350"/>
          </a:xfrm>
          <a:prstGeom prst="rect">
            <a:avLst/>
          </a:prstGeom>
          <a:noFill/>
        </p:spPr>
        <p:txBody>
          <a:bodyPr wrap="square" rtlCol="0">
            <a:spAutoFit/>
          </a:bodyPr>
          <a:lstStyle/>
          <a:p>
            <a:r>
              <a:rPr lang="en-US" altLang="zh-CN" sz="4400" b="1">
                <a:solidFill>
                  <a:schemeClr val="bg1">
                    <a:lumMod val="75000"/>
                  </a:schemeClr>
                </a:solidFill>
              </a:rPr>
              <a:t>08</a:t>
            </a:r>
          </a:p>
        </p:txBody>
      </p:sp>
      <p:sp>
        <p:nvSpPr>
          <p:cNvPr id="19" name="文本框 18"/>
          <p:cNvSpPr txBox="1"/>
          <p:nvPr/>
        </p:nvSpPr>
        <p:spPr>
          <a:xfrm>
            <a:off x="7616190" y="3565208"/>
            <a:ext cx="5080000" cy="337185"/>
          </a:xfrm>
          <a:prstGeom prst="rect">
            <a:avLst/>
          </a:prstGeom>
        </p:spPr>
        <p:txBody>
          <a:bodyPr>
            <a:spAutoFit/>
          </a:bodyPr>
          <a:lstStyle/>
          <a:p>
            <a:pPr marL="0" indent="0">
              <a:lnSpc>
                <a:spcPts val="1920"/>
              </a:lnSpc>
              <a:spcBef>
                <a:spcPts val="2400"/>
              </a:spcBef>
              <a:spcAft>
                <a:spcPts val="700"/>
              </a:spcAft>
            </a:pPr>
            <a:r>
              <a:rPr lang="en-US" altLang="zh-CN" sz="2400" b="1" i="0">
                <a:solidFill>
                  <a:srgbClr val="000000"/>
                </a:solidFill>
                <a:latin typeface="Microsoft YaHei" panose="020B0503020204020204" charset="-122"/>
                <a:ea typeface="Microsoft YaHei" panose="020B0503020204020204" charset="-122"/>
              </a:rPr>
              <a:t>Money Needed &amp; Usage</a:t>
            </a:r>
          </a:p>
        </p:txBody>
      </p:sp>
      <p:sp>
        <p:nvSpPr>
          <p:cNvPr id="20" name="文本框 19"/>
          <p:cNvSpPr txBox="1"/>
          <p:nvPr/>
        </p:nvSpPr>
        <p:spPr>
          <a:xfrm>
            <a:off x="7616190" y="4507548"/>
            <a:ext cx="5080000" cy="337185"/>
          </a:xfrm>
          <a:prstGeom prst="rect">
            <a:avLst/>
          </a:prstGeom>
        </p:spPr>
        <p:txBody>
          <a:bodyPr>
            <a:spAutoFit/>
          </a:bodyPr>
          <a:lstStyle/>
          <a:p>
            <a:pPr marL="0" indent="0">
              <a:lnSpc>
                <a:spcPts val="1920"/>
              </a:lnSpc>
              <a:spcBef>
                <a:spcPts val="2400"/>
              </a:spcBef>
              <a:spcAft>
                <a:spcPts val="700"/>
              </a:spcAft>
            </a:pPr>
            <a:r>
              <a:rPr lang="en-US" altLang="zh-CN" sz="1600" b="1" i="0">
                <a:solidFill>
                  <a:srgbClr val="000000"/>
                </a:solidFill>
                <a:latin typeface="Inter"/>
                <a:ea typeface="Inter"/>
              </a:rPr>
              <a:t> </a:t>
            </a:r>
            <a:r>
              <a:rPr lang="en-US" altLang="zh-CN" sz="2400" b="1" i="0">
                <a:solidFill>
                  <a:srgbClr val="000000"/>
                </a:solidFill>
                <a:latin typeface="Microsoft YaHei" panose="020B0503020204020204" charset="-122"/>
                <a:ea typeface="Microsoft YaHei" panose="020B0503020204020204" charset="-122"/>
              </a:rPr>
              <a:t>Why Invest in Us?</a:t>
            </a:r>
          </a:p>
        </p:txBody>
      </p:sp>
      <p:sp>
        <p:nvSpPr>
          <p:cNvPr id="21" name="文本框 20"/>
          <p:cNvSpPr txBox="1"/>
          <p:nvPr/>
        </p:nvSpPr>
        <p:spPr>
          <a:xfrm>
            <a:off x="7616190" y="5407978"/>
            <a:ext cx="5080000" cy="337185"/>
          </a:xfrm>
          <a:prstGeom prst="rect">
            <a:avLst/>
          </a:prstGeom>
        </p:spPr>
        <p:txBody>
          <a:bodyPr>
            <a:spAutoFit/>
          </a:bodyPr>
          <a:lstStyle/>
          <a:p>
            <a:pPr marL="0" indent="0">
              <a:lnSpc>
                <a:spcPts val="1920"/>
              </a:lnSpc>
              <a:spcBef>
                <a:spcPts val="2400"/>
              </a:spcBef>
              <a:spcAft>
                <a:spcPts val="700"/>
              </a:spcAft>
            </a:pPr>
            <a:r>
              <a:rPr lang="en-US" altLang="zh-CN" sz="2400" b="1" i="0">
                <a:solidFill>
                  <a:srgbClr val="000000"/>
                </a:solidFill>
                <a:latin typeface="Microsoft YaHei" panose="020B0503020204020204" charset="-122"/>
                <a:ea typeface="Microsoft YaHei" panose="020B0503020204020204" charset="-122"/>
              </a:rPr>
              <a:t>Summary &amp; Thank You</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标题 4"/>
          <p:cNvSpPr>
            <a:spLocks noGrp="1"/>
          </p:cNvSpPr>
          <p:nvPr>
            <p:ph type="title"/>
            <p:custDataLst>
              <p:tags r:id="rId2"/>
            </p:custDataLst>
          </p:nvPr>
        </p:nvSpPr>
        <p:spPr>
          <a:xfrm>
            <a:off x="1543050" y="2978785"/>
            <a:ext cx="8882380" cy="1159510"/>
          </a:xfrm>
        </p:spPr>
        <p:txBody>
          <a:bodyPr>
            <a:noAutofit/>
          </a:bodyPr>
          <a:lstStyle/>
          <a:p>
            <a:r>
              <a:rPr lang="en-US" altLang="zh-CN" sz="6000" i="1">
                <a:solidFill>
                  <a:schemeClr val="bg1"/>
                </a:solidFill>
                <a:latin typeface="Segoe UI Black" panose="020B0A02040204020203" charset="0"/>
                <a:cs typeface="Segoe UI Black" panose="020B0A02040204020203" charset="0"/>
              </a:rPr>
              <a:t>How Can We Make Money?</a:t>
            </a:r>
          </a:p>
        </p:txBody>
      </p:sp>
      <p:sp>
        <p:nvSpPr>
          <p:cNvPr id="6" name="文本占位符 5"/>
          <p:cNvSpPr>
            <a:spLocks noGrp="1"/>
          </p:cNvSpPr>
          <p:nvPr>
            <p:ph type="body" sz="quarter" idx="13"/>
            <p:custDataLst>
              <p:tags r:id="rId3"/>
            </p:custDataLst>
          </p:nvPr>
        </p:nvSpPr>
        <p:spPr/>
        <p:txBody>
          <a:bodyPr/>
          <a:lstStyle/>
          <a:p>
            <a:r>
              <a:rPr lang="en-US" altLang="zh-CN" sz="7200" i="1">
                <a:solidFill>
                  <a:schemeClr val="bg1"/>
                </a:solidFill>
                <a:latin typeface="Segoe UI Black" panose="020B0A02040204020203" charset="0"/>
                <a:cs typeface="Segoe UI Black" panose="020B0A02040204020203" charset="0"/>
              </a:rPr>
              <a:t>05</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2"/>
            </p:custDataLst>
          </p:nvPr>
        </p:nvSpPr>
        <p:spPr>
          <a:xfrm>
            <a:off x="8788400" y="6350"/>
            <a:ext cx="3403600" cy="6851650"/>
          </a:xfrm>
          <a:prstGeom prst="rect">
            <a:avLst/>
          </a:prstGeom>
          <a:solidFill>
            <a:schemeClr val="accent1">
              <a:lumMod val="60000"/>
              <a:lumOff val="40000"/>
              <a:alpha val="1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612140" y="1182370"/>
            <a:ext cx="4607560" cy="1590040"/>
          </a:xfrm>
        </p:spPr>
        <p:txBody>
          <a:bodyPr/>
          <a:lstStyle/>
          <a:p>
            <a:r>
              <a:rPr lang="en-US" altLang="en-US" sz="4400"/>
              <a:t>How Can We Make Money?</a:t>
            </a:r>
          </a:p>
        </p:txBody>
      </p:sp>
      <p:sp>
        <p:nvSpPr>
          <p:cNvPr id="63" name="文本框 62"/>
          <p:cNvSpPr txBox="1"/>
          <p:nvPr>
            <p:custDataLst>
              <p:tags r:id="rId4"/>
            </p:custDataLst>
          </p:nvPr>
        </p:nvSpPr>
        <p:spPr>
          <a:xfrm>
            <a:off x="612140" y="3300095"/>
            <a:ext cx="4609465" cy="2560320"/>
          </a:xfrm>
          <a:prstGeom prst="rect">
            <a:avLst/>
          </a:prstGeom>
          <a:noFill/>
        </p:spPr>
        <p:txBody>
          <a:bodyPr wrap="square" lIns="0" tIns="0" rIns="0" bIns="0" rtlCol="0">
            <a:normAutofit fontScale="90000" lnSpcReduction="10000"/>
          </a:bodyPr>
          <a:lstStyle/>
          <a:p>
            <a:pPr marL="285750" indent="-285750" algn="just" fontAlgn="auto">
              <a:lnSpc>
                <a:spcPct val="150000"/>
              </a:lnSpc>
              <a:buChar char="•"/>
            </a:pPr>
            <a:r>
              <a:rPr lang="en-US" altLang="zh-CN" sz="2700" b="1" kern="0" dirty="0">
                <a:ln>
                  <a:noFill/>
                  <a:prstDash val="sysDot"/>
                </a:ln>
                <a:solidFill>
                  <a:schemeClr val="tx1">
                    <a:lumMod val="85000"/>
                    <a:lumOff val="15000"/>
                  </a:schemeClr>
                </a:solidFill>
                <a:latin typeface="+mn-ea"/>
                <a:sym typeface="+mn-ea"/>
              </a:rPr>
              <a:t>Price</a:t>
            </a:r>
          </a:p>
          <a:p>
            <a:pPr marL="285750" indent="-285750" algn="just" fontAlgn="auto">
              <a:lnSpc>
                <a:spcPct val="150000"/>
              </a:lnSpc>
              <a:buChar char="•"/>
            </a:pPr>
            <a:r>
              <a:rPr lang="en-US" altLang="zh-CN" sz="1700" b="1" kern="0" dirty="0">
                <a:ln>
                  <a:noFill/>
                  <a:prstDash val="sysDot"/>
                </a:ln>
                <a:solidFill>
                  <a:schemeClr val="tx1">
                    <a:lumMod val="85000"/>
                    <a:lumOff val="15000"/>
                  </a:schemeClr>
                </a:solidFill>
                <a:latin typeface="+mn-ea"/>
                <a:sym typeface="+mn-ea"/>
              </a:rPr>
              <a:t>Sell at 99.99RMB – cheaper than high-end smart bottles (200+RMB) and affordable for our target customers(people who care about their health and want to stay hydrated. They also like using cool, tech - based products in their daily lives).</a:t>
            </a:r>
          </a:p>
        </p:txBody>
      </p:sp>
      <p:cxnSp>
        <p:nvCxnSpPr>
          <p:cNvPr id="21" name="直接连接符 20"/>
          <p:cNvCxnSpPr>
            <a:stCxn id="30" idx="3"/>
          </p:cNvCxnSpPr>
          <p:nvPr>
            <p:custDataLst>
              <p:tags r:id="rId5"/>
            </p:custDataLst>
          </p:nvPr>
        </p:nvCxnSpPr>
        <p:spPr>
          <a:xfrm>
            <a:off x="999490" y="3055938"/>
            <a:ext cx="4152265" cy="0"/>
          </a:xfrm>
          <a:prstGeom prst="line">
            <a:avLst/>
          </a:prstGeom>
          <a:ln w="12700" cap="rnd">
            <a:gradFill>
              <a:gsLst>
                <a:gs pos="0">
                  <a:schemeClr val="accent1">
                    <a:alpha val="62000"/>
                  </a:schemeClr>
                </a:gs>
                <a:gs pos="100000">
                  <a:schemeClr val="accent1">
                    <a:lumMod val="60000"/>
                    <a:lumOff val="40000"/>
                    <a:alpha val="42000"/>
                  </a:schemeClr>
                </a:gs>
              </a:gsLst>
              <a:lin ang="0" scaled="1"/>
            </a:gradFill>
            <a:round/>
            <a:headEnd type="none"/>
          </a:ln>
          <a:effectLst>
            <a:outerShdw blurRad="38100" dist="25400" dir="2700000" algn="tl" rotWithShape="0">
              <a:schemeClr val="accent1">
                <a:lumMod val="75000"/>
                <a:alpha val="20000"/>
              </a:schemeClr>
            </a:outerShdw>
          </a:effectLst>
        </p:spPr>
        <p:style>
          <a:lnRef idx="2">
            <a:schemeClr val="accent1"/>
          </a:lnRef>
          <a:fillRef idx="0">
            <a:srgbClr val="FFFFFF"/>
          </a:fillRef>
          <a:effectRef idx="0">
            <a:srgbClr val="FFFFFF"/>
          </a:effectRef>
          <a:fontRef idx="minor">
            <a:schemeClr val="tx1"/>
          </a:fontRef>
        </p:style>
      </p:cxnSp>
      <p:sp>
        <p:nvSpPr>
          <p:cNvPr id="30" name="圆角矩形 29"/>
          <p:cNvSpPr/>
          <p:nvPr>
            <p:custDataLst>
              <p:tags r:id="rId6"/>
            </p:custDataLst>
          </p:nvPr>
        </p:nvSpPr>
        <p:spPr>
          <a:xfrm>
            <a:off x="610870" y="3017520"/>
            <a:ext cx="388620" cy="75565"/>
          </a:xfrm>
          <a:prstGeom prst="roundRect">
            <a:avLst/>
          </a:prstGeom>
          <a:solidFill>
            <a:schemeClr val="accent1">
              <a:alpha val="55000"/>
            </a:schemeClr>
          </a:solidFill>
          <a:ln>
            <a:noFill/>
          </a:ln>
          <a:effectLst>
            <a:outerShdw blurRad="38100" dist="25400" dir="2700000" algn="tl"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8"/>
          <a:stretch>
            <a:fillRect/>
          </a:stretch>
        </p:blipFill>
        <p:spPr>
          <a:xfrm>
            <a:off x="6946265" y="773430"/>
            <a:ext cx="3507105" cy="5463540"/>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任意多边形: 形状 418"/>
          <p:cNvSpPr/>
          <p:nvPr>
            <p:custDataLst>
              <p:tags r:id="rId2"/>
            </p:custDataLst>
          </p:nvPr>
        </p:nvSpPr>
        <p:spPr>
          <a:xfrm>
            <a:off x="0" y="0"/>
            <a:ext cx="12192000" cy="2192020"/>
          </a:xfrm>
          <a:custGeom>
            <a:avLst/>
            <a:gdLst>
              <a:gd name="connsiteX0" fmla="*/ 0 w 12192000"/>
              <a:gd name="connsiteY0" fmla="*/ 0 h 2663748"/>
              <a:gd name="connsiteX1" fmla="*/ 12192000 w 12192000"/>
              <a:gd name="connsiteY1" fmla="*/ 0 h 2663748"/>
              <a:gd name="connsiteX2" fmla="*/ 12192000 w 12192000"/>
              <a:gd name="connsiteY2" fmla="*/ 2663748 h 2663748"/>
              <a:gd name="connsiteX3" fmla="*/ 0 w 12192000"/>
              <a:gd name="connsiteY3" fmla="*/ 2663748 h 2663748"/>
            </a:gdLst>
            <a:ahLst/>
            <a:cxnLst>
              <a:cxn ang="0">
                <a:pos x="connsiteX0" y="connsiteY0"/>
              </a:cxn>
              <a:cxn ang="0">
                <a:pos x="connsiteX1" y="connsiteY1"/>
              </a:cxn>
              <a:cxn ang="0">
                <a:pos x="connsiteX2" y="connsiteY2"/>
              </a:cxn>
              <a:cxn ang="0">
                <a:pos x="connsiteX3" y="connsiteY3"/>
              </a:cxn>
            </a:cxnLst>
            <a:rect l="l" t="t" r="r" b="b"/>
            <a:pathLst>
              <a:path w="12192000" h="2663748">
                <a:moveTo>
                  <a:pt x="0" y="0"/>
                </a:moveTo>
                <a:lnTo>
                  <a:pt x="12192000" y="0"/>
                </a:lnTo>
                <a:lnTo>
                  <a:pt x="12192000" y="2663748"/>
                </a:lnTo>
                <a:lnTo>
                  <a:pt x="0" y="2663748"/>
                </a:lnTo>
                <a:close/>
              </a:path>
            </a:pathLst>
          </a:custGeom>
          <a:solidFill>
            <a:schemeClr val="accent1"/>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algn="ctr"/>
            <a:endParaRPr lang="zh-CN" altLang="en-US"/>
          </a:p>
        </p:txBody>
      </p:sp>
      <p:sp>
        <p:nvSpPr>
          <p:cNvPr id="7" name="标题 6"/>
          <p:cNvSpPr>
            <a:spLocks noGrp="1"/>
          </p:cNvSpPr>
          <p:nvPr>
            <p:ph type="title"/>
            <p:custDataLst>
              <p:tags r:id="rId3"/>
            </p:custDataLst>
          </p:nvPr>
        </p:nvSpPr>
        <p:spPr/>
        <p:txBody>
          <a:bodyPr/>
          <a:lstStyle/>
          <a:p>
            <a:pPr algn="l"/>
            <a:r>
              <a:rPr lang="en-US" altLang="en-US" dirty="0">
                <a:solidFill>
                  <a:srgbClr val="FFFFFF"/>
                </a:solidFill>
                <a:sym typeface="+mn-ea"/>
              </a:rPr>
              <a:t>How Can We Make Money?</a:t>
            </a:r>
          </a:p>
        </p:txBody>
      </p:sp>
      <p:sp>
        <p:nvSpPr>
          <p:cNvPr id="410" name="文本框 409"/>
          <p:cNvSpPr txBox="1"/>
          <p:nvPr>
            <p:custDataLst>
              <p:tags r:id="rId4"/>
            </p:custDataLst>
          </p:nvPr>
        </p:nvSpPr>
        <p:spPr>
          <a:xfrm>
            <a:off x="1061720" y="2971800"/>
            <a:ext cx="4377055" cy="2107565"/>
          </a:xfrm>
          <a:prstGeom prst="rect">
            <a:avLst/>
          </a:prstGeom>
          <a:ln>
            <a:noFill/>
            <a:prstDash val="sysDash"/>
          </a:ln>
        </p:spPr>
        <p:txBody>
          <a:bodyPr vert="horz" wrap="square" lIns="90170" tIns="46990" rIns="90170" bIns="46990" rtlCol="0" anchor="t" anchorCtr="0"/>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Microsoft YaHei"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Microsoft YaHei"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Microsoft YaHei"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Microsoft YaHei"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Microsoft YaHei"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lgn="l">
              <a:lnSpc>
                <a:spcPct val="150000"/>
              </a:lnSpc>
              <a:spcAft>
                <a:spcPts val="0"/>
              </a:spcAft>
              <a:buNone/>
            </a:pPr>
            <a:r>
              <a:rPr lang="zh-CN" altLang="en-US" sz="2400" b="1">
                <a:solidFill>
                  <a:schemeClr val="tx1">
                    <a:lumMod val="85000"/>
                    <a:lumOff val="15000"/>
                  </a:schemeClr>
                </a:solidFill>
                <a:latin typeface="+mn-ea"/>
                <a:cs typeface="+mn-ea"/>
                <a:sym typeface="+mn-ea"/>
              </a:rPr>
              <a:t>Costs</a:t>
            </a:r>
          </a:p>
          <a:p>
            <a:pPr marL="0" lvl="0" indent="0" algn="l">
              <a:lnSpc>
                <a:spcPct val="150000"/>
              </a:lnSpc>
              <a:spcAft>
                <a:spcPts val="0"/>
              </a:spcAft>
              <a:buNone/>
            </a:pPr>
            <a:r>
              <a:rPr lang="zh-CN" altLang="en-US" sz="1400">
                <a:solidFill>
                  <a:schemeClr val="tx1">
                    <a:lumMod val="85000"/>
                    <a:lumOff val="15000"/>
                  </a:schemeClr>
                </a:solidFill>
                <a:latin typeface="+mn-ea"/>
                <a:cs typeface="+mn-ea"/>
                <a:sym typeface="+mn-ea"/>
              </a:rPr>
              <a:t>Per unit cost: ~60RMB (materials: 25RMB, production: 20RMB, shipping: 15RMB).</a:t>
            </a:r>
          </a:p>
          <a:p>
            <a:pPr marL="0" lvl="0" indent="0" algn="l">
              <a:lnSpc>
                <a:spcPct val="150000"/>
              </a:lnSpc>
              <a:spcAft>
                <a:spcPts val="0"/>
              </a:spcAft>
              <a:buNone/>
            </a:pPr>
            <a:endParaRPr lang="zh-CN" altLang="en-US" sz="1400" spc="130" dirty="0">
              <a:ln>
                <a:noFill/>
                <a:prstDash val="sysDot"/>
              </a:ln>
              <a:solidFill>
                <a:schemeClr val="tx1">
                  <a:lumMod val="85000"/>
                  <a:lumOff val="15000"/>
                </a:schemeClr>
              </a:solidFill>
              <a:latin typeface="+mn-ea"/>
              <a:ea typeface="+mn-ea"/>
              <a:cs typeface="+mn-ea"/>
              <a:sym typeface="+mn-ea"/>
              <a:hlinkClick r:id="rId20" action="ppaction://hlinkfile"/>
            </a:endParaRPr>
          </a:p>
        </p:txBody>
      </p:sp>
      <p:sp>
        <p:nvSpPr>
          <p:cNvPr id="424" name="矩形 423"/>
          <p:cNvSpPr/>
          <p:nvPr>
            <p:custDataLst>
              <p:tags r:id="rId5"/>
            </p:custDataLst>
          </p:nvPr>
        </p:nvSpPr>
        <p:spPr>
          <a:xfrm>
            <a:off x="5957570" y="1830705"/>
            <a:ext cx="5368290" cy="4079875"/>
          </a:xfrm>
          <a:prstGeom prst="rect">
            <a:avLst/>
          </a:prstGeom>
          <a:solidFill>
            <a:srgbClr val="FFFFFF"/>
          </a:solidFill>
          <a:ln>
            <a:noFill/>
            <a:prstDash val="solid"/>
          </a:ln>
          <a:effectLst>
            <a:outerShdw blurRad="177800" dist="88900" dir="12000000" algn="t" rotWithShape="0">
              <a:schemeClr val="accent1">
                <a:lumMod val="75000"/>
                <a:alpha val="8000"/>
              </a:scheme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cxnSp>
        <p:nvCxnSpPr>
          <p:cNvPr id="429" name="直接连接符 428"/>
          <p:cNvCxnSpPr/>
          <p:nvPr>
            <p:custDataLst>
              <p:tags r:id="rId6"/>
            </p:custDataLst>
          </p:nvPr>
        </p:nvCxnSpPr>
        <p:spPr>
          <a:xfrm>
            <a:off x="1061720" y="4572000"/>
            <a:ext cx="4202430" cy="0"/>
          </a:xfrm>
          <a:prstGeom prst="line">
            <a:avLst/>
          </a:prstGeom>
          <a:ln>
            <a:solidFill>
              <a:srgbClr val="FFFFFF">
                <a:lumMod val="75000"/>
              </a:srgbClr>
            </a:solidFill>
          </a:ln>
        </p:spPr>
        <p:style>
          <a:lnRef idx="1">
            <a:srgbClr val="376FFF"/>
          </a:lnRef>
          <a:fillRef idx="0">
            <a:srgbClr val="376FFF"/>
          </a:fillRef>
          <a:effectRef idx="0">
            <a:srgbClr val="376FFF"/>
          </a:effectRef>
          <a:fontRef idx="minor">
            <a:srgbClr val="000000"/>
          </a:fontRef>
        </p:style>
      </p:cxnSp>
      <p:sp>
        <p:nvSpPr>
          <p:cNvPr id="430" name="椭圆 429"/>
          <p:cNvSpPr/>
          <p:nvPr>
            <p:custDataLst>
              <p:tags r:id="rId7"/>
            </p:custDataLst>
          </p:nvPr>
        </p:nvSpPr>
        <p:spPr>
          <a:xfrm>
            <a:off x="1117600" y="4955540"/>
            <a:ext cx="558800" cy="558800"/>
          </a:xfrm>
          <a:prstGeom prst="ellipse">
            <a:avLst/>
          </a:prstGeom>
          <a:solidFill>
            <a:schemeClr val="accent1"/>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434" name="椭圆 433"/>
          <p:cNvSpPr/>
          <p:nvPr>
            <p:custDataLst>
              <p:tags r:id="rId8"/>
            </p:custDataLst>
          </p:nvPr>
        </p:nvSpPr>
        <p:spPr>
          <a:xfrm>
            <a:off x="1977390" y="4955540"/>
            <a:ext cx="558800" cy="558800"/>
          </a:xfrm>
          <a:prstGeom prst="ellipse">
            <a:avLst/>
          </a:prstGeom>
          <a:noFill/>
          <a:ln>
            <a:solidFill>
              <a:schemeClr val="accent1"/>
            </a:solidFill>
            <a:prstDash val="solid"/>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435" name="任意多边形: 形状 434"/>
          <p:cNvSpPr/>
          <p:nvPr>
            <p:custDataLst>
              <p:tags r:id="rId9"/>
            </p:custDataLst>
          </p:nvPr>
        </p:nvSpPr>
        <p:spPr>
          <a:xfrm>
            <a:off x="2140585" y="5096510"/>
            <a:ext cx="245110" cy="266065"/>
          </a:xfrm>
          <a:custGeom>
            <a:avLst/>
            <a:gdLst>
              <a:gd name="connsiteX0" fmla="*/ 438150 w 457320"/>
              <a:gd name="connsiteY0" fmla="*/ 257175 h 495300"/>
              <a:gd name="connsiteX1" fmla="*/ 444818 w 457320"/>
              <a:gd name="connsiteY1" fmla="*/ 251460 h 495300"/>
              <a:gd name="connsiteX2" fmla="*/ 457200 w 457320"/>
              <a:gd name="connsiteY2" fmla="*/ 214313 h 495300"/>
              <a:gd name="connsiteX3" fmla="*/ 408622 w 457320"/>
              <a:gd name="connsiteY3" fmla="*/ 171450 h 495300"/>
              <a:gd name="connsiteX4" fmla="*/ 266700 w 457320"/>
              <a:gd name="connsiteY4" fmla="*/ 171450 h 495300"/>
              <a:gd name="connsiteX5" fmla="*/ 266700 w 457320"/>
              <a:gd name="connsiteY5" fmla="*/ 66675 h 495300"/>
              <a:gd name="connsiteX6" fmla="*/ 200025 w 457320"/>
              <a:gd name="connsiteY6" fmla="*/ 0 h 495300"/>
              <a:gd name="connsiteX7" fmla="*/ 180975 w 457320"/>
              <a:gd name="connsiteY7" fmla="*/ 0 h 495300"/>
              <a:gd name="connsiteX8" fmla="*/ 171450 w 457320"/>
              <a:gd name="connsiteY8" fmla="*/ 9525 h 495300"/>
              <a:gd name="connsiteX9" fmla="*/ 171450 w 457320"/>
              <a:gd name="connsiteY9" fmla="*/ 55245 h 495300"/>
              <a:gd name="connsiteX10" fmla="*/ 151447 w 457320"/>
              <a:gd name="connsiteY10" fmla="*/ 124778 h 495300"/>
              <a:gd name="connsiteX11" fmla="*/ 103822 w 457320"/>
              <a:gd name="connsiteY11" fmla="*/ 202883 h 495300"/>
              <a:gd name="connsiteX12" fmla="*/ 76200 w 457320"/>
              <a:gd name="connsiteY12" fmla="*/ 190500 h 495300"/>
              <a:gd name="connsiteX13" fmla="*/ 38100 w 457320"/>
              <a:gd name="connsiteY13" fmla="*/ 190500 h 495300"/>
              <a:gd name="connsiteX14" fmla="*/ 0 w 457320"/>
              <a:gd name="connsiteY14" fmla="*/ 228600 h 495300"/>
              <a:gd name="connsiteX15" fmla="*/ 0 w 457320"/>
              <a:gd name="connsiteY15" fmla="*/ 457200 h 495300"/>
              <a:gd name="connsiteX16" fmla="*/ 38100 w 457320"/>
              <a:gd name="connsiteY16" fmla="*/ 495300 h 495300"/>
              <a:gd name="connsiteX17" fmla="*/ 76200 w 457320"/>
              <a:gd name="connsiteY17" fmla="*/ 495300 h 495300"/>
              <a:gd name="connsiteX18" fmla="*/ 107632 w 457320"/>
              <a:gd name="connsiteY18" fmla="*/ 479108 h 495300"/>
              <a:gd name="connsiteX19" fmla="*/ 142875 w 457320"/>
              <a:gd name="connsiteY19" fmla="*/ 495300 h 495300"/>
              <a:gd name="connsiteX20" fmla="*/ 350520 w 457320"/>
              <a:gd name="connsiteY20" fmla="*/ 495300 h 495300"/>
              <a:gd name="connsiteX21" fmla="*/ 399097 w 457320"/>
              <a:gd name="connsiteY21" fmla="*/ 452438 h 495300"/>
              <a:gd name="connsiteX22" fmla="*/ 389572 w 457320"/>
              <a:gd name="connsiteY22" fmla="*/ 419100 h 495300"/>
              <a:gd name="connsiteX23" fmla="*/ 437197 w 457320"/>
              <a:gd name="connsiteY23" fmla="*/ 376238 h 495300"/>
              <a:gd name="connsiteX24" fmla="*/ 424815 w 457320"/>
              <a:gd name="connsiteY24" fmla="*/ 340042 h 495300"/>
              <a:gd name="connsiteX25" fmla="*/ 456247 w 457320"/>
              <a:gd name="connsiteY25" fmla="*/ 300038 h 495300"/>
              <a:gd name="connsiteX26" fmla="*/ 443865 w 457320"/>
              <a:gd name="connsiteY26" fmla="*/ 262890 h 495300"/>
              <a:gd name="connsiteX27" fmla="*/ 438150 w 457320"/>
              <a:gd name="connsiteY27" fmla="*/ 257175 h 495300"/>
              <a:gd name="connsiteX28" fmla="*/ 95250 w 457320"/>
              <a:gd name="connsiteY28" fmla="*/ 457200 h 495300"/>
              <a:gd name="connsiteX29" fmla="*/ 76200 w 457320"/>
              <a:gd name="connsiteY29" fmla="*/ 476250 h 495300"/>
              <a:gd name="connsiteX30" fmla="*/ 38100 w 457320"/>
              <a:gd name="connsiteY30" fmla="*/ 476250 h 495300"/>
              <a:gd name="connsiteX31" fmla="*/ 19050 w 457320"/>
              <a:gd name="connsiteY31" fmla="*/ 457200 h 495300"/>
              <a:gd name="connsiteX32" fmla="*/ 19050 w 457320"/>
              <a:gd name="connsiteY32" fmla="*/ 228600 h 495300"/>
              <a:gd name="connsiteX33" fmla="*/ 38100 w 457320"/>
              <a:gd name="connsiteY33" fmla="*/ 209550 h 495300"/>
              <a:gd name="connsiteX34" fmla="*/ 76200 w 457320"/>
              <a:gd name="connsiteY34" fmla="*/ 209550 h 495300"/>
              <a:gd name="connsiteX35" fmla="*/ 95250 w 457320"/>
              <a:gd name="connsiteY35" fmla="*/ 228600 h 495300"/>
              <a:gd name="connsiteX36" fmla="*/ 95250 w 457320"/>
              <a:gd name="connsiteY36" fmla="*/ 457200 h 495300"/>
              <a:gd name="connsiteX37" fmla="*/ 371475 w 457320"/>
              <a:gd name="connsiteY37" fmla="*/ 266700 h 495300"/>
              <a:gd name="connsiteX38" fmla="*/ 409575 w 457320"/>
              <a:gd name="connsiteY38" fmla="*/ 266700 h 495300"/>
              <a:gd name="connsiteX39" fmla="*/ 430530 w 457320"/>
              <a:gd name="connsiteY39" fmla="*/ 276225 h 495300"/>
              <a:gd name="connsiteX40" fmla="*/ 438150 w 457320"/>
              <a:gd name="connsiteY40" fmla="*/ 298133 h 495300"/>
              <a:gd name="connsiteX41" fmla="*/ 407670 w 457320"/>
              <a:gd name="connsiteY41" fmla="*/ 323850 h 495300"/>
              <a:gd name="connsiteX42" fmla="*/ 361950 w 457320"/>
              <a:gd name="connsiteY42" fmla="*/ 323850 h 495300"/>
              <a:gd name="connsiteX43" fmla="*/ 352425 w 457320"/>
              <a:gd name="connsiteY43" fmla="*/ 333375 h 495300"/>
              <a:gd name="connsiteX44" fmla="*/ 361950 w 457320"/>
              <a:gd name="connsiteY44" fmla="*/ 342900 h 495300"/>
              <a:gd name="connsiteX45" fmla="*/ 390525 w 457320"/>
              <a:gd name="connsiteY45" fmla="*/ 342900 h 495300"/>
              <a:gd name="connsiteX46" fmla="*/ 411480 w 457320"/>
              <a:gd name="connsiteY46" fmla="*/ 352425 h 495300"/>
              <a:gd name="connsiteX47" fmla="*/ 419100 w 457320"/>
              <a:gd name="connsiteY47" fmla="*/ 374333 h 495300"/>
              <a:gd name="connsiteX48" fmla="*/ 388620 w 457320"/>
              <a:gd name="connsiteY48" fmla="*/ 400050 h 495300"/>
              <a:gd name="connsiteX49" fmla="*/ 342900 w 457320"/>
              <a:gd name="connsiteY49" fmla="*/ 400050 h 495300"/>
              <a:gd name="connsiteX50" fmla="*/ 333375 w 457320"/>
              <a:gd name="connsiteY50" fmla="*/ 409575 h 495300"/>
              <a:gd name="connsiteX51" fmla="*/ 342900 w 457320"/>
              <a:gd name="connsiteY51" fmla="*/ 419100 h 495300"/>
              <a:gd name="connsiteX52" fmla="*/ 352425 w 457320"/>
              <a:gd name="connsiteY52" fmla="*/ 419100 h 495300"/>
              <a:gd name="connsiteX53" fmla="*/ 373380 w 457320"/>
              <a:gd name="connsiteY53" fmla="*/ 428625 h 495300"/>
              <a:gd name="connsiteX54" fmla="*/ 381000 w 457320"/>
              <a:gd name="connsiteY54" fmla="*/ 450533 h 495300"/>
              <a:gd name="connsiteX55" fmla="*/ 350520 w 457320"/>
              <a:gd name="connsiteY55" fmla="*/ 476250 h 495300"/>
              <a:gd name="connsiteX56" fmla="*/ 142875 w 457320"/>
              <a:gd name="connsiteY56" fmla="*/ 476250 h 495300"/>
              <a:gd name="connsiteX57" fmla="*/ 114300 w 457320"/>
              <a:gd name="connsiteY57" fmla="*/ 447675 h 495300"/>
              <a:gd name="connsiteX58" fmla="*/ 114300 w 457320"/>
              <a:gd name="connsiteY58" fmla="*/ 221933 h 495300"/>
              <a:gd name="connsiteX59" fmla="*/ 167640 w 457320"/>
              <a:gd name="connsiteY59" fmla="*/ 135255 h 495300"/>
              <a:gd name="connsiteX60" fmla="*/ 190500 w 457320"/>
              <a:gd name="connsiteY60" fmla="*/ 55245 h 495300"/>
              <a:gd name="connsiteX61" fmla="*/ 190500 w 457320"/>
              <a:gd name="connsiteY61" fmla="*/ 19050 h 495300"/>
              <a:gd name="connsiteX62" fmla="*/ 200025 w 457320"/>
              <a:gd name="connsiteY62" fmla="*/ 19050 h 495300"/>
              <a:gd name="connsiteX63" fmla="*/ 247650 w 457320"/>
              <a:gd name="connsiteY63" fmla="*/ 66675 h 495300"/>
              <a:gd name="connsiteX64" fmla="*/ 247650 w 457320"/>
              <a:gd name="connsiteY64" fmla="*/ 171450 h 495300"/>
              <a:gd name="connsiteX65" fmla="*/ 266700 w 457320"/>
              <a:gd name="connsiteY65" fmla="*/ 190500 h 495300"/>
              <a:gd name="connsiteX66" fmla="*/ 407670 w 457320"/>
              <a:gd name="connsiteY66" fmla="*/ 190500 h 495300"/>
              <a:gd name="connsiteX67" fmla="*/ 438150 w 457320"/>
              <a:gd name="connsiteY67" fmla="*/ 216217 h 495300"/>
              <a:gd name="connsiteX68" fmla="*/ 430530 w 457320"/>
              <a:gd name="connsiteY68" fmla="*/ 238125 h 495300"/>
              <a:gd name="connsiteX69" fmla="*/ 409575 w 457320"/>
              <a:gd name="connsiteY69" fmla="*/ 247650 h 495300"/>
              <a:gd name="connsiteX70" fmla="*/ 371475 w 457320"/>
              <a:gd name="connsiteY70" fmla="*/ 247650 h 495300"/>
              <a:gd name="connsiteX71" fmla="*/ 361950 w 457320"/>
              <a:gd name="connsiteY71" fmla="*/ 257175 h 495300"/>
              <a:gd name="connsiteX72" fmla="*/ 371475 w 457320"/>
              <a:gd name="connsiteY72" fmla="*/ 2667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7320" h="495300">
                <a:moveTo>
                  <a:pt x="438150" y="257175"/>
                </a:moveTo>
                <a:cubicBezTo>
                  <a:pt x="441007" y="255270"/>
                  <a:pt x="442913" y="253365"/>
                  <a:pt x="444818" y="251460"/>
                </a:cubicBezTo>
                <a:cubicBezTo>
                  <a:pt x="453390" y="241935"/>
                  <a:pt x="458153" y="228600"/>
                  <a:pt x="457200" y="214313"/>
                </a:cubicBezTo>
                <a:cubicBezTo>
                  <a:pt x="455295" y="190500"/>
                  <a:pt x="433388" y="171450"/>
                  <a:pt x="408622" y="171450"/>
                </a:cubicBezTo>
                <a:lnTo>
                  <a:pt x="266700" y="171450"/>
                </a:lnTo>
                <a:lnTo>
                  <a:pt x="266700" y="66675"/>
                </a:lnTo>
                <a:cubicBezTo>
                  <a:pt x="266700" y="29528"/>
                  <a:pt x="237172" y="0"/>
                  <a:pt x="200025" y="0"/>
                </a:cubicBezTo>
                <a:lnTo>
                  <a:pt x="180975" y="0"/>
                </a:lnTo>
                <a:cubicBezTo>
                  <a:pt x="175260" y="0"/>
                  <a:pt x="171450" y="3810"/>
                  <a:pt x="171450" y="9525"/>
                </a:cubicBezTo>
                <a:lnTo>
                  <a:pt x="171450" y="55245"/>
                </a:lnTo>
                <a:cubicBezTo>
                  <a:pt x="171450" y="80010"/>
                  <a:pt x="164782" y="103822"/>
                  <a:pt x="151447" y="124778"/>
                </a:cubicBezTo>
                <a:lnTo>
                  <a:pt x="103822" y="202883"/>
                </a:lnTo>
                <a:cubicBezTo>
                  <a:pt x="97155" y="195263"/>
                  <a:pt x="86678" y="190500"/>
                  <a:pt x="76200" y="190500"/>
                </a:cubicBezTo>
                <a:lnTo>
                  <a:pt x="38100" y="190500"/>
                </a:lnTo>
                <a:cubicBezTo>
                  <a:pt x="17145" y="190500"/>
                  <a:pt x="0" y="207645"/>
                  <a:pt x="0" y="228600"/>
                </a:cubicBezTo>
                <a:lnTo>
                  <a:pt x="0" y="457200"/>
                </a:lnTo>
                <a:cubicBezTo>
                  <a:pt x="0" y="478155"/>
                  <a:pt x="17145" y="495300"/>
                  <a:pt x="38100" y="495300"/>
                </a:cubicBezTo>
                <a:lnTo>
                  <a:pt x="76200" y="495300"/>
                </a:lnTo>
                <a:cubicBezTo>
                  <a:pt x="89535" y="495300"/>
                  <a:pt x="100013" y="488633"/>
                  <a:pt x="107632" y="479108"/>
                </a:cubicBezTo>
                <a:cubicBezTo>
                  <a:pt x="116205" y="488633"/>
                  <a:pt x="128588" y="495300"/>
                  <a:pt x="142875" y="495300"/>
                </a:cubicBezTo>
                <a:lnTo>
                  <a:pt x="350520" y="495300"/>
                </a:lnTo>
                <a:cubicBezTo>
                  <a:pt x="375285" y="495300"/>
                  <a:pt x="397193" y="476250"/>
                  <a:pt x="399097" y="452438"/>
                </a:cubicBezTo>
                <a:cubicBezTo>
                  <a:pt x="400050" y="440055"/>
                  <a:pt x="397193" y="428625"/>
                  <a:pt x="389572" y="419100"/>
                </a:cubicBezTo>
                <a:cubicBezTo>
                  <a:pt x="414338" y="418147"/>
                  <a:pt x="434340" y="400050"/>
                  <a:pt x="437197" y="376238"/>
                </a:cubicBezTo>
                <a:cubicBezTo>
                  <a:pt x="438150" y="362903"/>
                  <a:pt x="434340" y="349567"/>
                  <a:pt x="424815" y="340042"/>
                </a:cubicBezTo>
                <a:cubicBezTo>
                  <a:pt x="441960" y="333375"/>
                  <a:pt x="454343" y="318135"/>
                  <a:pt x="456247" y="300038"/>
                </a:cubicBezTo>
                <a:cubicBezTo>
                  <a:pt x="457200" y="286703"/>
                  <a:pt x="453390" y="273367"/>
                  <a:pt x="443865" y="262890"/>
                </a:cubicBezTo>
                <a:cubicBezTo>
                  <a:pt x="442913" y="260985"/>
                  <a:pt x="441007" y="259080"/>
                  <a:pt x="438150" y="257175"/>
                </a:cubicBezTo>
                <a:close/>
                <a:moveTo>
                  <a:pt x="95250" y="457200"/>
                </a:moveTo>
                <a:cubicBezTo>
                  <a:pt x="95250" y="467678"/>
                  <a:pt x="86678" y="476250"/>
                  <a:pt x="76200" y="476250"/>
                </a:cubicBezTo>
                <a:lnTo>
                  <a:pt x="38100" y="476250"/>
                </a:lnTo>
                <a:cubicBezTo>
                  <a:pt x="27622" y="476250"/>
                  <a:pt x="19050" y="467678"/>
                  <a:pt x="19050" y="457200"/>
                </a:cubicBezTo>
                <a:lnTo>
                  <a:pt x="19050" y="228600"/>
                </a:lnTo>
                <a:cubicBezTo>
                  <a:pt x="19050" y="218122"/>
                  <a:pt x="27622" y="209550"/>
                  <a:pt x="38100" y="209550"/>
                </a:cubicBezTo>
                <a:lnTo>
                  <a:pt x="76200" y="209550"/>
                </a:lnTo>
                <a:cubicBezTo>
                  <a:pt x="86678" y="209550"/>
                  <a:pt x="95250" y="218122"/>
                  <a:pt x="95250" y="228600"/>
                </a:cubicBezTo>
                <a:lnTo>
                  <a:pt x="95250" y="457200"/>
                </a:lnTo>
                <a:close/>
                <a:moveTo>
                  <a:pt x="371475" y="266700"/>
                </a:moveTo>
                <a:lnTo>
                  <a:pt x="409575" y="266700"/>
                </a:lnTo>
                <a:cubicBezTo>
                  <a:pt x="417195" y="266700"/>
                  <a:pt x="425768" y="270510"/>
                  <a:pt x="430530" y="276225"/>
                </a:cubicBezTo>
                <a:cubicBezTo>
                  <a:pt x="436245" y="281940"/>
                  <a:pt x="438150" y="290513"/>
                  <a:pt x="438150" y="298133"/>
                </a:cubicBezTo>
                <a:cubicBezTo>
                  <a:pt x="437197" y="312420"/>
                  <a:pt x="423863" y="323850"/>
                  <a:pt x="407670" y="323850"/>
                </a:cubicBezTo>
                <a:lnTo>
                  <a:pt x="361950" y="323850"/>
                </a:lnTo>
                <a:cubicBezTo>
                  <a:pt x="356235" y="323850"/>
                  <a:pt x="352425" y="327660"/>
                  <a:pt x="352425" y="333375"/>
                </a:cubicBezTo>
                <a:cubicBezTo>
                  <a:pt x="352425" y="339090"/>
                  <a:pt x="356235" y="342900"/>
                  <a:pt x="361950" y="342900"/>
                </a:cubicBezTo>
                <a:lnTo>
                  <a:pt x="390525" y="342900"/>
                </a:lnTo>
                <a:cubicBezTo>
                  <a:pt x="398145" y="342900"/>
                  <a:pt x="406718" y="346710"/>
                  <a:pt x="411480" y="352425"/>
                </a:cubicBezTo>
                <a:cubicBezTo>
                  <a:pt x="417195" y="358140"/>
                  <a:pt x="419100" y="366713"/>
                  <a:pt x="419100" y="374333"/>
                </a:cubicBezTo>
                <a:cubicBezTo>
                  <a:pt x="418147" y="388620"/>
                  <a:pt x="404813" y="400050"/>
                  <a:pt x="388620" y="400050"/>
                </a:cubicBezTo>
                <a:lnTo>
                  <a:pt x="342900" y="400050"/>
                </a:lnTo>
                <a:cubicBezTo>
                  <a:pt x="337185" y="400050"/>
                  <a:pt x="333375" y="403860"/>
                  <a:pt x="333375" y="409575"/>
                </a:cubicBezTo>
                <a:cubicBezTo>
                  <a:pt x="333375" y="415290"/>
                  <a:pt x="337185" y="419100"/>
                  <a:pt x="342900" y="419100"/>
                </a:cubicBezTo>
                <a:lnTo>
                  <a:pt x="352425" y="419100"/>
                </a:lnTo>
                <a:cubicBezTo>
                  <a:pt x="360045" y="419100"/>
                  <a:pt x="368618" y="422910"/>
                  <a:pt x="373380" y="428625"/>
                </a:cubicBezTo>
                <a:cubicBezTo>
                  <a:pt x="379095" y="434340"/>
                  <a:pt x="381000" y="442913"/>
                  <a:pt x="381000" y="450533"/>
                </a:cubicBezTo>
                <a:cubicBezTo>
                  <a:pt x="380047" y="464820"/>
                  <a:pt x="366713" y="476250"/>
                  <a:pt x="350520" y="476250"/>
                </a:cubicBezTo>
                <a:lnTo>
                  <a:pt x="142875" y="476250"/>
                </a:lnTo>
                <a:cubicBezTo>
                  <a:pt x="126682" y="476250"/>
                  <a:pt x="114300" y="463867"/>
                  <a:pt x="114300" y="447675"/>
                </a:cubicBezTo>
                <a:lnTo>
                  <a:pt x="114300" y="221933"/>
                </a:lnTo>
                <a:lnTo>
                  <a:pt x="167640" y="135255"/>
                </a:lnTo>
                <a:cubicBezTo>
                  <a:pt x="182880" y="111442"/>
                  <a:pt x="190500" y="83820"/>
                  <a:pt x="190500" y="55245"/>
                </a:cubicBezTo>
                <a:lnTo>
                  <a:pt x="190500" y="19050"/>
                </a:lnTo>
                <a:lnTo>
                  <a:pt x="200025" y="19050"/>
                </a:lnTo>
                <a:cubicBezTo>
                  <a:pt x="226695" y="19050"/>
                  <a:pt x="247650" y="40005"/>
                  <a:pt x="247650" y="66675"/>
                </a:cubicBezTo>
                <a:lnTo>
                  <a:pt x="247650" y="171450"/>
                </a:lnTo>
                <a:cubicBezTo>
                  <a:pt x="247650" y="181928"/>
                  <a:pt x="256222" y="190500"/>
                  <a:pt x="266700" y="190500"/>
                </a:cubicBezTo>
                <a:lnTo>
                  <a:pt x="407670" y="190500"/>
                </a:lnTo>
                <a:cubicBezTo>
                  <a:pt x="422910" y="190500"/>
                  <a:pt x="436245" y="201930"/>
                  <a:pt x="438150" y="216217"/>
                </a:cubicBezTo>
                <a:cubicBezTo>
                  <a:pt x="439103" y="224790"/>
                  <a:pt x="436245" y="232410"/>
                  <a:pt x="430530" y="238125"/>
                </a:cubicBezTo>
                <a:cubicBezTo>
                  <a:pt x="424815" y="243840"/>
                  <a:pt x="417195" y="247650"/>
                  <a:pt x="409575" y="247650"/>
                </a:cubicBezTo>
                <a:lnTo>
                  <a:pt x="371475" y="247650"/>
                </a:lnTo>
                <a:cubicBezTo>
                  <a:pt x="365760" y="247650"/>
                  <a:pt x="361950" y="251460"/>
                  <a:pt x="361950" y="257175"/>
                </a:cubicBezTo>
                <a:cubicBezTo>
                  <a:pt x="361950" y="262890"/>
                  <a:pt x="365760" y="266700"/>
                  <a:pt x="371475" y="266700"/>
                </a:cubicBezTo>
                <a:close/>
              </a:path>
            </a:pathLst>
          </a:custGeom>
          <a:solidFill>
            <a:schemeClr val="accent1"/>
          </a:solidFill>
          <a:ln w="9525" cap="flat">
            <a:noFill/>
            <a:prstDash val="solid"/>
            <a:miter/>
          </a:ln>
        </p:spPr>
        <p:txBody>
          <a:bodyPr rtlCol="0" anchor="ctr"/>
          <a:lstStyle/>
          <a:p>
            <a:endParaRPr lang="zh-CN" altLang="en-US"/>
          </a:p>
        </p:txBody>
      </p:sp>
      <p:sp>
        <p:nvSpPr>
          <p:cNvPr id="437" name="椭圆 436"/>
          <p:cNvSpPr/>
          <p:nvPr>
            <p:custDataLst>
              <p:tags r:id="rId10"/>
            </p:custDataLst>
          </p:nvPr>
        </p:nvSpPr>
        <p:spPr>
          <a:xfrm>
            <a:off x="2837180" y="4955540"/>
            <a:ext cx="558800" cy="558800"/>
          </a:xfrm>
          <a:prstGeom prst="ellipse">
            <a:avLst/>
          </a:prstGeom>
          <a:solidFill>
            <a:schemeClr val="accent1"/>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440" name="椭圆 439"/>
          <p:cNvSpPr/>
          <p:nvPr>
            <p:custDataLst>
              <p:tags r:id="rId11"/>
            </p:custDataLst>
          </p:nvPr>
        </p:nvSpPr>
        <p:spPr>
          <a:xfrm>
            <a:off x="3696970" y="4955540"/>
            <a:ext cx="558800" cy="558800"/>
          </a:xfrm>
          <a:prstGeom prst="ellipse">
            <a:avLst/>
          </a:prstGeom>
          <a:solidFill>
            <a:schemeClr val="accent1"/>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cxnSp>
        <p:nvCxnSpPr>
          <p:cNvPr id="442" name="直接连接符 441"/>
          <p:cNvCxnSpPr/>
          <p:nvPr>
            <p:custDataLst>
              <p:tags r:id="rId12"/>
            </p:custDataLst>
          </p:nvPr>
        </p:nvCxnSpPr>
        <p:spPr>
          <a:xfrm>
            <a:off x="1061720" y="5859780"/>
            <a:ext cx="4202430" cy="0"/>
          </a:xfrm>
          <a:prstGeom prst="line">
            <a:avLst/>
          </a:prstGeom>
          <a:ln>
            <a:solidFill>
              <a:srgbClr val="FFFFFF">
                <a:lumMod val="75000"/>
              </a:srgbClr>
            </a:solidFill>
          </a:ln>
        </p:spPr>
        <p:style>
          <a:lnRef idx="1">
            <a:srgbClr val="376FFF"/>
          </a:lnRef>
          <a:fillRef idx="0">
            <a:srgbClr val="376FFF"/>
          </a:fillRef>
          <a:effectRef idx="0">
            <a:srgbClr val="376FFF"/>
          </a:effectRef>
          <a:fontRef idx="minor">
            <a:srgbClr val="000000"/>
          </a:fontRef>
        </p:style>
      </p:cxnSp>
      <p:cxnSp>
        <p:nvCxnSpPr>
          <p:cNvPr id="417" name="直接连接符 416"/>
          <p:cNvCxnSpPr/>
          <p:nvPr>
            <p:custDataLst>
              <p:tags r:id="rId13"/>
            </p:custDataLst>
          </p:nvPr>
        </p:nvCxnSpPr>
        <p:spPr>
          <a:xfrm>
            <a:off x="1089025" y="1885315"/>
            <a:ext cx="590550" cy="0"/>
          </a:xfrm>
          <a:prstGeom prst="line">
            <a:avLst/>
          </a:prstGeom>
          <a:ln w="19050">
            <a:solidFill>
              <a:srgbClr val="FFFFFF"/>
            </a:solidFill>
          </a:ln>
        </p:spPr>
        <p:style>
          <a:lnRef idx="1">
            <a:srgbClr val="376FFF"/>
          </a:lnRef>
          <a:fillRef idx="0">
            <a:srgbClr val="376FFF"/>
          </a:fillRef>
          <a:effectRef idx="0">
            <a:srgbClr val="376FFF"/>
          </a:effectRef>
          <a:fontRef idx="minor">
            <a:srgbClr val="000000"/>
          </a:fontRef>
        </p:style>
      </p:cxnSp>
      <p:sp>
        <p:nvSpPr>
          <p:cNvPr id="3" name="Oval 37"/>
          <p:cNvSpPr/>
          <p:nvPr>
            <p:custDataLst>
              <p:tags r:id="rId14"/>
            </p:custDataLst>
          </p:nvPr>
        </p:nvSpPr>
        <p:spPr>
          <a:xfrm>
            <a:off x="2971165" y="5096510"/>
            <a:ext cx="290830" cy="288925"/>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7639" h="606722">
                <a:moveTo>
                  <a:pt x="217638" y="134690"/>
                </a:moveTo>
                <a:cubicBezTo>
                  <a:pt x="221565" y="135712"/>
                  <a:pt x="225102" y="138223"/>
                  <a:pt x="227327" y="142001"/>
                </a:cubicBezTo>
                <a:cubicBezTo>
                  <a:pt x="231688" y="149467"/>
                  <a:pt x="229196" y="159155"/>
                  <a:pt x="221720" y="163599"/>
                </a:cubicBezTo>
                <a:cubicBezTo>
                  <a:pt x="172238" y="192574"/>
                  <a:pt x="141535" y="246169"/>
                  <a:pt x="141535" y="303320"/>
                </a:cubicBezTo>
                <a:cubicBezTo>
                  <a:pt x="141535" y="392734"/>
                  <a:pt x="214334" y="465350"/>
                  <a:pt x="303775" y="465350"/>
                </a:cubicBezTo>
                <a:cubicBezTo>
                  <a:pt x="393305" y="465350"/>
                  <a:pt x="466015" y="392734"/>
                  <a:pt x="466015" y="303320"/>
                </a:cubicBezTo>
                <a:cubicBezTo>
                  <a:pt x="466015" y="246169"/>
                  <a:pt x="435312" y="192574"/>
                  <a:pt x="385919" y="163599"/>
                </a:cubicBezTo>
                <a:cubicBezTo>
                  <a:pt x="378443" y="159155"/>
                  <a:pt x="375862" y="149467"/>
                  <a:pt x="380312" y="142001"/>
                </a:cubicBezTo>
                <a:cubicBezTo>
                  <a:pt x="384762" y="134446"/>
                  <a:pt x="394462" y="131957"/>
                  <a:pt x="401938" y="136312"/>
                </a:cubicBezTo>
                <a:cubicBezTo>
                  <a:pt x="461031" y="171065"/>
                  <a:pt x="497698" y="235059"/>
                  <a:pt x="497698" y="303320"/>
                </a:cubicBezTo>
                <a:cubicBezTo>
                  <a:pt x="497698" y="410155"/>
                  <a:pt x="410749" y="496992"/>
                  <a:pt x="303775" y="496992"/>
                </a:cubicBezTo>
                <a:cubicBezTo>
                  <a:pt x="196890" y="496992"/>
                  <a:pt x="109941" y="410155"/>
                  <a:pt x="109941" y="303320"/>
                </a:cubicBezTo>
                <a:cubicBezTo>
                  <a:pt x="109941" y="235059"/>
                  <a:pt x="146607" y="171065"/>
                  <a:pt x="205612" y="136312"/>
                </a:cubicBezTo>
                <a:cubicBezTo>
                  <a:pt x="209395" y="134135"/>
                  <a:pt x="213711" y="133668"/>
                  <a:pt x="217638" y="134690"/>
                </a:cubicBezTo>
                <a:close/>
                <a:moveTo>
                  <a:pt x="303775" y="88701"/>
                </a:moveTo>
                <a:cubicBezTo>
                  <a:pt x="312483" y="88701"/>
                  <a:pt x="319591" y="95723"/>
                  <a:pt x="319591" y="104433"/>
                </a:cubicBezTo>
                <a:lnTo>
                  <a:pt x="319591" y="303347"/>
                </a:lnTo>
                <a:cubicBezTo>
                  <a:pt x="319591" y="312058"/>
                  <a:pt x="312483" y="319168"/>
                  <a:pt x="303775" y="319168"/>
                </a:cubicBezTo>
                <a:cubicBezTo>
                  <a:pt x="295067" y="319168"/>
                  <a:pt x="288048" y="312058"/>
                  <a:pt x="288048" y="303347"/>
                </a:cubicBezTo>
                <a:lnTo>
                  <a:pt x="288048" y="104433"/>
                </a:lnTo>
                <a:cubicBezTo>
                  <a:pt x="288048" y="95723"/>
                  <a:pt x="295067" y="88701"/>
                  <a:pt x="303775" y="88701"/>
                </a:cubicBezTo>
                <a:close/>
                <a:moveTo>
                  <a:pt x="303775" y="31549"/>
                </a:moveTo>
                <a:cubicBezTo>
                  <a:pt x="153712" y="31549"/>
                  <a:pt x="31597" y="153480"/>
                  <a:pt x="31597" y="303317"/>
                </a:cubicBezTo>
                <a:cubicBezTo>
                  <a:pt x="31597" y="453153"/>
                  <a:pt x="153712" y="575084"/>
                  <a:pt x="303775" y="575084"/>
                </a:cubicBezTo>
                <a:cubicBezTo>
                  <a:pt x="453838" y="575084"/>
                  <a:pt x="575953" y="453153"/>
                  <a:pt x="575953" y="303317"/>
                </a:cubicBezTo>
                <a:cubicBezTo>
                  <a:pt x="575953" y="153480"/>
                  <a:pt x="453838" y="31549"/>
                  <a:pt x="303775" y="31549"/>
                </a:cubicBezTo>
                <a:close/>
                <a:moveTo>
                  <a:pt x="303775" y="0"/>
                </a:moveTo>
                <a:cubicBezTo>
                  <a:pt x="471283" y="0"/>
                  <a:pt x="607639" y="136061"/>
                  <a:pt x="607639" y="303317"/>
                </a:cubicBezTo>
                <a:cubicBezTo>
                  <a:pt x="607639" y="470572"/>
                  <a:pt x="471283" y="606722"/>
                  <a:pt x="303775" y="606722"/>
                </a:cubicBezTo>
                <a:cubicBezTo>
                  <a:pt x="136267" y="606722"/>
                  <a:pt x="0" y="470572"/>
                  <a:pt x="0" y="303317"/>
                </a:cubicBezTo>
                <a:cubicBezTo>
                  <a:pt x="0" y="136061"/>
                  <a:pt x="136267" y="0"/>
                  <a:pt x="303775" y="0"/>
                </a:cubicBezTo>
                <a:close/>
              </a:path>
            </a:pathLst>
          </a:custGeom>
          <a:solidFill>
            <a:srgbClr val="FFFFFF"/>
          </a:solidFill>
          <a:ln>
            <a:noFill/>
          </a:ln>
        </p:spPr>
        <p:style>
          <a:lnRef idx="2">
            <a:srgbClr val="376FFF">
              <a:shade val="50000"/>
            </a:srgbClr>
          </a:lnRef>
          <a:fillRef idx="1">
            <a:srgbClr val="376FFF"/>
          </a:fillRef>
          <a:effectRef idx="0">
            <a:srgbClr val="376FFF"/>
          </a:effectRef>
          <a:fontRef idx="minor">
            <a:srgbClr val="FFFFFF"/>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endParaRPr lang="zh-CN" altLang="en-US">
              <a:solidFill>
                <a:srgbClr val="F84949"/>
              </a:solidFill>
              <a:cs typeface="荆南缘默体" pitchFamily="2" charset="-122"/>
            </a:endParaRPr>
          </a:p>
        </p:txBody>
      </p:sp>
      <p:sp>
        <p:nvSpPr>
          <p:cNvPr id="132" name="Oval 23"/>
          <p:cNvSpPr/>
          <p:nvPr>
            <p:custDataLst>
              <p:tags r:id="rId15"/>
            </p:custDataLst>
          </p:nvPr>
        </p:nvSpPr>
        <p:spPr>
          <a:xfrm>
            <a:off x="1272540" y="5097145"/>
            <a:ext cx="258445" cy="269875"/>
          </a:xfrm>
          <a:custGeom>
            <a:avLst/>
            <a:gdLst>
              <a:gd name="connsiteX0" fmla="*/ 244584 w 510088"/>
              <a:gd name="connsiteY0" fmla="*/ 269606 h 532904"/>
              <a:gd name="connsiteX1" fmla="*/ 203537 w 510088"/>
              <a:gd name="connsiteY1" fmla="*/ 310696 h 532904"/>
              <a:gd name="connsiteX2" fmla="*/ 244584 w 510088"/>
              <a:gd name="connsiteY2" fmla="*/ 351739 h 532904"/>
              <a:gd name="connsiteX3" fmla="*/ 285679 w 510088"/>
              <a:gd name="connsiteY3" fmla="*/ 310696 h 532904"/>
              <a:gd name="connsiteX4" fmla="*/ 244584 w 510088"/>
              <a:gd name="connsiteY4" fmla="*/ 269606 h 532904"/>
              <a:gd name="connsiteX5" fmla="*/ 333059 w 510088"/>
              <a:gd name="connsiteY5" fmla="*/ 135861 h 532904"/>
              <a:gd name="connsiteX6" fmla="*/ 344868 w 510088"/>
              <a:gd name="connsiteY6" fmla="*/ 137432 h 532904"/>
              <a:gd name="connsiteX7" fmla="*/ 352059 w 510088"/>
              <a:gd name="connsiteY7" fmla="*/ 146955 h 532904"/>
              <a:gd name="connsiteX8" fmla="*/ 341059 w 510088"/>
              <a:gd name="connsiteY8" fmla="*/ 166048 h 532904"/>
              <a:gd name="connsiteX9" fmla="*/ 319773 w 510088"/>
              <a:gd name="connsiteY9" fmla="*/ 171761 h 532904"/>
              <a:gd name="connsiteX10" fmla="*/ 316964 w 510088"/>
              <a:gd name="connsiteY10" fmla="*/ 175380 h 532904"/>
              <a:gd name="connsiteX11" fmla="*/ 316964 w 510088"/>
              <a:gd name="connsiteY11" fmla="*/ 306792 h 532904"/>
              <a:gd name="connsiteX12" fmla="*/ 317059 w 510088"/>
              <a:gd name="connsiteY12" fmla="*/ 310696 h 532904"/>
              <a:gd name="connsiteX13" fmla="*/ 244536 w 510088"/>
              <a:gd name="connsiteY13" fmla="*/ 383211 h 532904"/>
              <a:gd name="connsiteX14" fmla="*/ 191585 w 510088"/>
              <a:gd name="connsiteY14" fmla="*/ 360262 h 532904"/>
              <a:gd name="connsiteX15" fmla="*/ 172157 w 510088"/>
              <a:gd name="connsiteY15" fmla="*/ 305840 h 532904"/>
              <a:gd name="connsiteX16" fmla="*/ 237441 w 510088"/>
              <a:gd name="connsiteY16" fmla="*/ 238467 h 532904"/>
              <a:gd name="connsiteX17" fmla="*/ 285774 w 510088"/>
              <a:gd name="connsiteY17" fmla="*/ 251037 h 532904"/>
              <a:gd name="connsiteX18" fmla="*/ 285774 w 510088"/>
              <a:gd name="connsiteY18" fmla="*/ 166238 h 532904"/>
              <a:gd name="connsiteX19" fmla="*/ 302869 w 510088"/>
              <a:gd name="connsiteY19" fmla="*/ 143955 h 532904"/>
              <a:gd name="connsiteX20" fmla="*/ 121141 w 510088"/>
              <a:gd name="connsiteY20" fmla="*/ 32143 h 532904"/>
              <a:gd name="connsiteX21" fmla="*/ 32095 w 510088"/>
              <a:gd name="connsiteY21" fmla="*/ 121191 h 532904"/>
              <a:gd name="connsiteX22" fmla="*/ 32095 w 510088"/>
              <a:gd name="connsiteY22" fmla="*/ 411762 h 532904"/>
              <a:gd name="connsiteX23" fmla="*/ 121141 w 510088"/>
              <a:gd name="connsiteY23" fmla="*/ 500809 h 532904"/>
              <a:gd name="connsiteX24" fmla="*/ 388995 w 510088"/>
              <a:gd name="connsiteY24" fmla="*/ 500809 h 532904"/>
              <a:gd name="connsiteX25" fmla="*/ 478041 w 510088"/>
              <a:gd name="connsiteY25" fmla="*/ 411762 h 532904"/>
              <a:gd name="connsiteX26" fmla="*/ 478041 w 510088"/>
              <a:gd name="connsiteY26" fmla="*/ 121191 h 532904"/>
              <a:gd name="connsiteX27" fmla="*/ 388995 w 510088"/>
              <a:gd name="connsiteY27" fmla="*/ 32143 h 532904"/>
              <a:gd name="connsiteX28" fmla="*/ 121141 w 510088"/>
              <a:gd name="connsiteY28" fmla="*/ 0 h 532904"/>
              <a:gd name="connsiteX29" fmla="*/ 388995 w 510088"/>
              <a:gd name="connsiteY29" fmla="*/ 0 h 532904"/>
              <a:gd name="connsiteX30" fmla="*/ 510088 w 510088"/>
              <a:gd name="connsiteY30" fmla="*/ 121191 h 532904"/>
              <a:gd name="connsiteX31" fmla="*/ 510088 w 510088"/>
              <a:gd name="connsiteY31" fmla="*/ 411762 h 532904"/>
              <a:gd name="connsiteX32" fmla="*/ 388995 w 510088"/>
              <a:gd name="connsiteY32" fmla="*/ 532904 h 532904"/>
              <a:gd name="connsiteX33" fmla="*/ 121141 w 510088"/>
              <a:gd name="connsiteY33" fmla="*/ 532904 h 532904"/>
              <a:gd name="connsiteX34" fmla="*/ 0 w 510088"/>
              <a:gd name="connsiteY34" fmla="*/ 411762 h 532904"/>
              <a:gd name="connsiteX35" fmla="*/ 0 w 510088"/>
              <a:gd name="connsiteY35" fmla="*/ 121143 h 532904"/>
              <a:gd name="connsiteX36" fmla="*/ 121141 w 510088"/>
              <a:gd name="connsiteY36" fmla="*/ 0 h 53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0088" h="532904">
                <a:moveTo>
                  <a:pt x="244584" y="269606"/>
                </a:moveTo>
                <a:cubicBezTo>
                  <a:pt x="221965" y="269606"/>
                  <a:pt x="203537" y="288080"/>
                  <a:pt x="203537" y="310696"/>
                </a:cubicBezTo>
                <a:cubicBezTo>
                  <a:pt x="203537" y="333313"/>
                  <a:pt x="221965" y="351739"/>
                  <a:pt x="244584" y="351739"/>
                </a:cubicBezTo>
                <a:cubicBezTo>
                  <a:pt x="267203" y="351739"/>
                  <a:pt x="285679" y="333360"/>
                  <a:pt x="285679" y="310696"/>
                </a:cubicBezTo>
                <a:cubicBezTo>
                  <a:pt x="285679" y="288080"/>
                  <a:pt x="267203" y="269606"/>
                  <a:pt x="244584" y="269606"/>
                </a:cubicBezTo>
                <a:close/>
                <a:moveTo>
                  <a:pt x="333059" y="135861"/>
                </a:moveTo>
                <a:cubicBezTo>
                  <a:pt x="337011" y="134813"/>
                  <a:pt x="341249" y="135337"/>
                  <a:pt x="344868" y="137432"/>
                </a:cubicBezTo>
                <a:cubicBezTo>
                  <a:pt x="348487" y="139479"/>
                  <a:pt x="351059" y="142907"/>
                  <a:pt x="352059" y="146955"/>
                </a:cubicBezTo>
                <a:cubicBezTo>
                  <a:pt x="354344" y="155192"/>
                  <a:pt x="349392" y="163762"/>
                  <a:pt x="341059" y="166048"/>
                </a:cubicBezTo>
                <a:lnTo>
                  <a:pt x="319773" y="171761"/>
                </a:lnTo>
                <a:cubicBezTo>
                  <a:pt x="318107" y="172190"/>
                  <a:pt x="316964" y="173666"/>
                  <a:pt x="316964" y="175380"/>
                </a:cubicBezTo>
                <a:lnTo>
                  <a:pt x="316964" y="306792"/>
                </a:lnTo>
                <a:cubicBezTo>
                  <a:pt x="317011" y="307935"/>
                  <a:pt x="317059" y="309316"/>
                  <a:pt x="317059" y="310696"/>
                </a:cubicBezTo>
                <a:cubicBezTo>
                  <a:pt x="317059" y="350691"/>
                  <a:pt x="284536" y="383211"/>
                  <a:pt x="244536" y="383211"/>
                </a:cubicBezTo>
                <a:cubicBezTo>
                  <a:pt x="224584" y="383211"/>
                  <a:pt x="205299" y="374831"/>
                  <a:pt x="191585" y="360262"/>
                </a:cubicBezTo>
                <a:cubicBezTo>
                  <a:pt x="177728" y="345454"/>
                  <a:pt x="170823" y="326171"/>
                  <a:pt x="172157" y="305840"/>
                </a:cubicBezTo>
                <a:cubicBezTo>
                  <a:pt x="174442" y="270797"/>
                  <a:pt x="202489" y="241800"/>
                  <a:pt x="237441" y="238467"/>
                </a:cubicBezTo>
                <a:cubicBezTo>
                  <a:pt x="254631" y="236801"/>
                  <a:pt x="271774" y="241324"/>
                  <a:pt x="285774" y="251037"/>
                </a:cubicBezTo>
                <a:lnTo>
                  <a:pt x="285774" y="166238"/>
                </a:lnTo>
                <a:cubicBezTo>
                  <a:pt x="285774" y="155811"/>
                  <a:pt x="292821" y="146669"/>
                  <a:pt x="302869" y="143955"/>
                </a:cubicBezTo>
                <a:close/>
                <a:moveTo>
                  <a:pt x="121141" y="32143"/>
                </a:moveTo>
                <a:cubicBezTo>
                  <a:pt x="71999" y="32143"/>
                  <a:pt x="32095" y="72048"/>
                  <a:pt x="32095" y="121191"/>
                </a:cubicBezTo>
                <a:lnTo>
                  <a:pt x="32095" y="411762"/>
                </a:lnTo>
                <a:cubicBezTo>
                  <a:pt x="32095" y="460857"/>
                  <a:pt x="71999" y="500809"/>
                  <a:pt x="121141" y="500809"/>
                </a:cubicBezTo>
                <a:lnTo>
                  <a:pt x="388995" y="500809"/>
                </a:lnTo>
                <a:cubicBezTo>
                  <a:pt x="438089" y="500809"/>
                  <a:pt x="478041" y="460857"/>
                  <a:pt x="478041" y="411762"/>
                </a:cubicBezTo>
                <a:lnTo>
                  <a:pt x="478041" y="121191"/>
                </a:lnTo>
                <a:cubicBezTo>
                  <a:pt x="478041" y="72048"/>
                  <a:pt x="438089" y="32143"/>
                  <a:pt x="388995" y="32143"/>
                </a:cubicBezTo>
                <a:close/>
                <a:moveTo>
                  <a:pt x="121141" y="0"/>
                </a:moveTo>
                <a:lnTo>
                  <a:pt x="388995" y="0"/>
                </a:lnTo>
                <a:cubicBezTo>
                  <a:pt x="455756" y="0"/>
                  <a:pt x="510088" y="54334"/>
                  <a:pt x="510088" y="121191"/>
                </a:cubicBezTo>
                <a:lnTo>
                  <a:pt x="510088" y="411762"/>
                </a:lnTo>
                <a:cubicBezTo>
                  <a:pt x="510088" y="478571"/>
                  <a:pt x="455756" y="532904"/>
                  <a:pt x="388995" y="532904"/>
                </a:cubicBezTo>
                <a:lnTo>
                  <a:pt x="121141" y="532904"/>
                </a:lnTo>
                <a:cubicBezTo>
                  <a:pt x="54333" y="532904"/>
                  <a:pt x="0" y="478571"/>
                  <a:pt x="0" y="411762"/>
                </a:cubicBezTo>
                <a:lnTo>
                  <a:pt x="0" y="121143"/>
                </a:lnTo>
                <a:cubicBezTo>
                  <a:pt x="0" y="54334"/>
                  <a:pt x="54333" y="0"/>
                  <a:pt x="121141" y="0"/>
                </a:cubicBezTo>
                <a:close/>
              </a:path>
            </a:pathLst>
          </a:custGeom>
          <a:solidFill>
            <a:srgbClr val="FFFFFF"/>
          </a:solidFill>
          <a:ln>
            <a:noFill/>
          </a:ln>
        </p:spPr>
        <p:style>
          <a:lnRef idx="2">
            <a:srgbClr val="376FFF">
              <a:shade val="50000"/>
            </a:srgbClr>
          </a:lnRef>
          <a:fillRef idx="1">
            <a:srgbClr val="376FFF"/>
          </a:fillRef>
          <a:effectRef idx="0">
            <a:srgbClr val="376FFF"/>
          </a:effectRef>
          <a:fontRef idx="minor">
            <a:srgbClr val="FFFFFF"/>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endParaRPr lang="zh-CN" altLang="en-US">
              <a:solidFill>
                <a:srgbClr val="FFFFFF"/>
              </a:solidFill>
              <a:cs typeface="荆南缘默体" pitchFamily="2" charset="-122"/>
            </a:endParaRPr>
          </a:p>
        </p:txBody>
      </p:sp>
      <p:sp>
        <p:nvSpPr>
          <p:cNvPr id="133" name="Oval 24"/>
          <p:cNvSpPr/>
          <p:nvPr>
            <p:custDataLst>
              <p:tags r:id="rId16"/>
            </p:custDataLst>
          </p:nvPr>
        </p:nvSpPr>
        <p:spPr>
          <a:xfrm>
            <a:off x="3852545" y="5097145"/>
            <a:ext cx="258445" cy="269875"/>
          </a:xfrm>
          <a:custGeom>
            <a:avLst/>
            <a:gdLst>
              <a:gd name="connsiteX0" fmla="*/ 219264 w 510386"/>
              <a:gd name="connsiteY0" fmla="*/ 200090 h 532805"/>
              <a:gd name="connsiteX1" fmla="*/ 219264 w 510386"/>
              <a:gd name="connsiteY1" fmla="*/ 332743 h 532805"/>
              <a:gd name="connsiteX2" fmla="*/ 323819 w 510386"/>
              <a:gd name="connsiteY2" fmla="*/ 266393 h 532805"/>
              <a:gd name="connsiteX3" fmla="*/ 219973 w 510386"/>
              <a:gd name="connsiteY3" fmla="*/ 168177 h 532805"/>
              <a:gd name="connsiteX4" fmla="*/ 235793 w 510386"/>
              <a:gd name="connsiteY4" fmla="*/ 173035 h 532805"/>
              <a:gd name="connsiteX5" fmla="*/ 341157 w 510386"/>
              <a:gd name="connsiteY5" fmla="*/ 239910 h 532805"/>
              <a:gd name="connsiteX6" fmla="*/ 355733 w 510386"/>
              <a:gd name="connsiteY6" fmla="*/ 266345 h 532805"/>
              <a:gd name="connsiteX7" fmla="*/ 341205 w 510386"/>
              <a:gd name="connsiteY7" fmla="*/ 292828 h 532805"/>
              <a:gd name="connsiteX8" fmla="*/ 235745 w 510386"/>
              <a:gd name="connsiteY8" fmla="*/ 359703 h 532805"/>
              <a:gd name="connsiteX9" fmla="*/ 218978 w 510386"/>
              <a:gd name="connsiteY9" fmla="*/ 364561 h 532805"/>
              <a:gd name="connsiteX10" fmla="*/ 203831 w 510386"/>
              <a:gd name="connsiteY10" fmla="*/ 360703 h 532805"/>
              <a:gd name="connsiteX11" fmla="*/ 187588 w 510386"/>
              <a:gd name="connsiteY11" fmla="*/ 333267 h 532805"/>
              <a:gd name="connsiteX12" fmla="*/ 187588 w 510386"/>
              <a:gd name="connsiteY12" fmla="*/ 199471 h 532805"/>
              <a:gd name="connsiteX13" fmla="*/ 203831 w 510386"/>
              <a:gd name="connsiteY13" fmla="*/ 172035 h 532805"/>
              <a:gd name="connsiteX14" fmla="*/ 219973 w 510386"/>
              <a:gd name="connsiteY14" fmla="*/ 168177 h 532805"/>
              <a:gd name="connsiteX15" fmla="*/ 123287 w 510386"/>
              <a:gd name="connsiteY15" fmla="*/ 39523 h 532805"/>
              <a:gd name="connsiteX16" fmla="*/ 39524 w 510386"/>
              <a:gd name="connsiteY16" fmla="*/ 123284 h 532805"/>
              <a:gd name="connsiteX17" fmla="*/ 39524 w 510386"/>
              <a:gd name="connsiteY17" fmla="*/ 409473 h 532805"/>
              <a:gd name="connsiteX18" fmla="*/ 123287 w 510386"/>
              <a:gd name="connsiteY18" fmla="*/ 493234 h 532805"/>
              <a:gd name="connsiteX19" fmla="*/ 387099 w 510386"/>
              <a:gd name="connsiteY19" fmla="*/ 493234 h 532805"/>
              <a:gd name="connsiteX20" fmla="*/ 470862 w 510386"/>
              <a:gd name="connsiteY20" fmla="*/ 409473 h 532805"/>
              <a:gd name="connsiteX21" fmla="*/ 470862 w 510386"/>
              <a:gd name="connsiteY21" fmla="*/ 123284 h 532805"/>
              <a:gd name="connsiteX22" fmla="*/ 387099 w 510386"/>
              <a:gd name="connsiteY22" fmla="*/ 39523 h 532805"/>
              <a:gd name="connsiteX23" fmla="*/ 123287 w 510386"/>
              <a:gd name="connsiteY23" fmla="*/ 0 h 532805"/>
              <a:gd name="connsiteX24" fmla="*/ 387099 w 510386"/>
              <a:gd name="connsiteY24" fmla="*/ 0 h 532805"/>
              <a:gd name="connsiteX25" fmla="*/ 510386 w 510386"/>
              <a:gd name="connsiteY25" fmla="*/ 123284 h 532805"/>
              <a:gd name="connsiteX26" fmla="*/ 510386 w 510386"/>
              <a:gd name="connsiteY26" fmla="*/ 409521 h 532805"/>
              <a:gd name="connsiteX27" fmla="*/ 387099 w 510386"/>
              <a:gd name="connsiteY27" fmla="*/ 532805 h 532805"/>
              <a:gd name="connsiteX28" fmla="*/ 123287 w 510386"/>
              <a:gd name="connsiteY28" fmla="*/ 532805 h 532805"/>
              <a:gd name="connsiteX29" fmla="*/ 0 w 510386"/>
              <a:gd name="connsiteY29" fmla="*/ 409521 h 532805"/>
              <a:gd name="connsiteX30" fmla="*/ 0 w 510386"/>
              <a:gd name="connsiteY30" fmla="*/ 123284 h 532805"/>
              <a:gd name="connsiteX31" fmla="*/ 123287 w 510386"/>
              <a:gd name="connsiteY31" fmla="*/ 0 h 5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0386" h="532805">
                <a:moveTo>
                  <a:pt x="219264" y="200090"/>
                </a:moveTo>
                <a:lnTo>
                  <a:pt x="219264" y="332743"/>
                </a:lnTo>
                <a:lnTo>
                  <a:pt x="323819" y="266393"/>
                </a:lnTo>
                <a:close/>
                <a:moveTo>
                  <a:pt x="219973" y="168177"/>
                </a:moveTo>
                <a:cubicBezTo>
                  <a:pt x="225492" y="168344"/>
                  <a:pt x="230958" y="169963"/>
                  <a:pt x="235793" y="173035"/>
                </a:cubicBezTo>
                <a:lnTo>
                  <a:pt x="341157" y="239910"/>
                </a:lnTo>
                <a:cubicBezTo>
                  <a:pt x="350255" y="245721"/>
                  <a:pt x="355733" y="255628"/>
                  <a:pt x="355733" y="266345"/>
                </a:cubicBezTo>
                <a:cubicBezTo>
                  <a:pt x="355733" y="277158"/>
                  <a:pt x="350303" y="287065"/>
                  <a:pt x="341205" y="292828"/>
                </a:cubicBezTo>
                <a:lnTo>
                  <a:pt x="235745" y="359703"/>
                </a:lnTo>
                <a:cubicBezTo>
                  <a:pt x="230649" y="362989"/>
                  <a:pt x="224790" y="364561"/>
                  <a:pt x="218978" y="364561"/>
                </a:cubicBezTo>
                <a:cubicBezTo>
                  <a:pt x="213739" y="364561"/>
                  <a:pt x="208547" y="363323"/>
                  <a:pt x="203831" y="360703"/>
                </a:cubicBezTo>
                <a:cubicBezTo>
                  <a:pt x="193828" y="355225"/>
                  <a:pt x="187588" y="344699"/>
                  <a:pt x="187588" y="333267"/>
                </a:cubicBezTo>
                <a:lnTo>
                  <a:pt x="187588" y="199471"/>
                </a:lnTo>
                <a:cubicBezTo>
                  <a:pt x="187588" y="188039"/>
                  <a:pt x="193828" y="177560"/>
                  <a:pt x="203831" y="172035"/>
                </a:cubicBezTo>
                <a:cubicBezTo>
                  <a:pt x="208880" y="169296"/>
                  <a:pt x="214453" y="168010"/>
                  <a:pt x="219973" y="168177"/>
                </a:cubicBezTo>
                <a:close/>
                <a:moveTo>
                  <a:pt x="123287" y="39523"/>
                </a:moveTo>
                <a:cubicBezTo>
                  <a:pt x="77096" y="39523"/>
                  <a:pt x="39524" y="77094"/>
                  <a:pt x="39524" y="123284"/>
                </a:cubicBezTo>
                <a:lnTo>
                  <a:pt x="39524" y="409473"/>
                </a:lnTo>
                <a:cubicBezTo>
                  <a:pt x="39524" y="455663"/>
                  <a:pt x="77096" y="493234"/>
                  <a:pt x="123287" y="493234"/>
                </a:cubicBezTo>
                <a:lnTo>
                  <a:pt x="387099" y="493234"/>
                </a:lnTo>
                <a:cubicBezTo>
                  <a:pt x="433290" y="493234"/>
                  <a:pt x="470862" y="455663"/>
                  <a:pt x="470862" y="409473"/>
                </a:cubicBezTo>
                <a:lnTo>
                  <a:pt x="470862" y="123284"/>
                </a:lnTo>
                <a:cubicBezTo>
                  <a:pt x="470862" y="77094"/>
                  <a:pt x="433290" y="39523"/>
                  <a:pt x="387099" y="39523"/>
                </a:cubicBezTo>
                <a:close/>
                <a:moveTo>
                  <a:pt x="123287" y="0"/>
                </a:moveTo>
                <a:lnTo>
                  <a:pt x="387099" y="0"/>
                </a:lnTo>
                <a:cubicBezTo>
                  <a:pt x="455100" y="0"/>
                  <a:pt x="510386" y="55333"/>
                  <a:pt x="510386" y="123284"/>
                </a:cubicBezTo>
                <a:lnTo>
                  <a:pt x="510386" y="409521"/>
                </a:lnTo>
                <a:cubicBezTo>
                  <a:pt x="510386" y="477520"/>
                  <a:pt x="455100" y="532805"/>
                  <a:pt x="387099" y="532805"/>
                </a:cubicBezTo>
                <a:lnTo>
                  <a:pt x="123287" y="532805"/>
                </a:lnTo>
                <a:cubicBezTo>
                  <a:pt x="55334" y="532805"/>
                  <a:pt x="0" y="477520"/>
                  <a:pt x="0" y="409521"/>
                </a:cubicBezTo>
                <a:lnTo>
                  <a:pt x="0" y="123284"/>
                </a:lnTo>
                <a:cubicBezTo>
                  <a:pt x="0" y="55333"/>
                  <a:pt x="55334" y="0"/>
                  <a:pt x="123287" y="0"/>
                </a:cubicBezTo>
                <a:close/>
              </a:path>
            </a:pathLst>
          </a:custGeom>
          <a:solidFill>
            <a:srgbClr val="FFFFFF"/>
          </a:solidFill>
          <a:ln>
            <a:noFill/>
          </a:ln>
        </p:spPr>
        <p:style>
          <a:lnRef idx="2">
            <a:srgbClr val="376FFF">
              <a:shade val="50000"/>
            </a:srgbClr>
          </a:lnRef>
          <a:fillRef idx="1">
            <a:srgbClr val="376FFF"/>
          </a:fillRef>
          <a:effectRef idx="0">
            <a:srgbClr val="376FFF"/>
          </a:effectRef>
          <a:fontRef idx="minor">
            <a:srgbClr val="FFFFFF"/>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endParaRPr lang="zh-CN" altLang="en-US">
              <a:solidFill>
                <a:srgbClr val="FFFFFF"/>
              </a:solidFill>
              <a:cs typeface="荆南缘默体" pitchFamily="2" charset="-122"/>
            </a:endParaRPr>
          </a:p>
        </p:txBody>
      </p:sp>
      <p:pic>
        <p:nvPicPr>
          <p:cNvPr id="5" name="图片 4" descr="Word cash of three-dimensional letters is in foreground with growth columns of coins on blurred bac"/>
          <p:cNvPicPr>
            <a:picLocks noChangeAspect="1"/>
          </p:cNvPicPr>
          <p:nvPr>
            <p:custDataLst>
              <p:tags r:id="rId17"/>
            </p:custDataLst>
          </p:nvPr>
        </p:nvPicPr>
        <p:blipFill>
          <a:blip r:embed="rId21"/>
          <a:srcRect l="4931" r="4931"/>
          <a:stretch>
            <a:fillRect/>
          </a:stretch>
        </p:blipFill>
        <p:spPr>
          <a:xfrm>
            <a:off x="6177280" y="2047875"/>
            <a:ext cx="4929505" cy="3644265"/>
          </a:xfrm>
          <a:prstGeom prst="rect">
            <a:avLst/>
          </a:prstGeom>
          <a:solidFill>
            <a:schemeClr val="accent1"/>
          </a:solidFill>
        </p:spPr>
      </p:pic>
      <p:sp>
        <p:nvSpPr>
          <p:cNvPr id="2" name="文本框 1"/>
          <p:cNvSpPr txBox="1"/>
          <p:nvPr/>
        </p:nvSpPr>
        <p:spPr>
          <a:xfrm>
            <a:off x="1061720" y="6034405"/>
            <a:ext cx="10379710" cy="737235"/>
          </a:xfrm>
          <a:prstGeom prst="rect">
            <a:avLst/>
          </a:prstGeom>
          <a:noFill/>
        </p:spPr>
        <p:txBody>
          <a:bodyPr wrap="square" rtlCol="0" anchor="t">
            <a:spAutoFit/>
          </a:bodyPr>
          <a:lstStyle/>
          <a:p>
            <a:r>
              <a:rPr lang="en-US" altLang="zh-CN" sz="1400"/>
              <a:t>Reference</a:t>
            </a:r>
            <a:r>
              <a:rPr lang="zh-CN" altLang="en-US" sz="1400"/>
              <a:t>：</a:t>
            </a:r>
            <a:r>
              <a:rPr lang="en-US" altLang="zh-CN" sz="1400"/>
              <a:t>FasterCapital. (n.d.). Cost per Unit: Breaking Down the Cost per Unit in Equivalent Production. Retrieved from </a:t>
            </a:r>
            <a:r>
              <a:rPr lang="en-US" altLang="zh-CN" sz="1400">
                <a:hlinkClick r:id="rId20" action="ppaction://hlinkfile"/>
              </a:rPr>
              <a:t>https://www.fastercapital.com/content/Cost-per-Unit--Breaking-Down-the-Cost-per-Unit-in-Equivalent-Production.html</a:t>
            </a:r>
            <a:endParaRPr lang="en-US" altLang="zh-CN" sz="1400"/>
          </a:p>
        </p:txBody>
      </p:sp>
    </p:spTree>
    <p:custDataLst>
      <p:tags r:id="rId1"/>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a:xfrm>
            <a:off x="7489825" y="640715"/>
            <a:ext cx="4521835" cy="1950720"/>
          </a:xfrm>
        </p:spPr>
        <p:txBody>
          <a:bodyPr anchor="ctr" anchorCtr="0"/>
          <a:lstStyle/>
          <a:p>
            <a:pPr algn="ctr"/>
            <a:r>
              <a:rPr lang="en-US" altLang="en-US" sz="4200"/>
              <a:t>How Can We Make Money?</a:t>
            </a:r>
          </a:p>
        </p:txBody>
      </p:sp>
      <p:sp>
        <p:nvSpPr>
          <p:cNvPr id="5" name="正文"/>
          <p:cNvSpPr txBox="1"/>
          <p:nvPr>
            <p:custDataLst>
              <p:tags r:id="rId3"/>
            </p:custDataLst>
          </p:nvPr>
        </p:nvSpPr>
        <p:spPr>
          <a:xfrm>
            <a:off x="7489190" y="2591435"/>
            <a:ext cx="4637405" cy="3421380"/>
          </a:xfrm>
          <a:prstGeom prst="rect">
            <a:avLst/>
          </a:prstGeom>
          <a:noFill/>
        </p:spPr>
        <p:txBody>
          <a:bodyPr wrap="square" lIns="90170" tIns="0" rIns="0" bIns="0" rtlCol="0" anchor="t" anchorCtr="0"/>
          <a:lstStyle/>
          <a:p>
            <a:pPr marL="0" lvl="0" algn="l">
              <a:lnSpc>
                <a:spcPct val="130000"/>
              </a:lnSpc>
              <a:buClrTx/>
              <a:buSzTx/>
              <a:buFontTx/>
            </a:pPr>
            <a:r>
              <a:rPr lang="zh-CN" altLang="en-US" sz="1400" spc="130" dirty="0">
                <a:solidFill>
                  <a:schemeClr val="tx1">
                    <a:lumMod val="85000"/>
                    <a:lumOff val="15000"/>
                  </a:schemeClr>
                </a:solidFill>
                <a:latin typeface="+mn-ea"/>
                <a:cs typeface="+mn-ea"/>
                <a:sym typeface="+mn-ea"/>
              </a:rPr>
              <a:t>Year 1: 1.5M customers × 99.99 RMB = ~150M RMB revenue. Minus costs (say 60M RMB) → ~90M RMB profit. Selling at 99.99 RMB is cheaper than high - end smart bottles (over 200 RMB) and affordable for our target customers(people who care about their health and want to stay hydrated. They also like using cool, tech - based products in their daily lives).</a:t>
            </a:r>
          </a:p>
        </p:txBody>
      </p:sp>
      <p:sp>
        <p:nvSpPr>
          <p:cNvPr id="3" name="圆角矩形 2"/>
          <p:cNvSpPr/>
          <p:nvPr>
            <p:custDataLst>
              <p:tags r:id="rId4"/>
            </p:custDataLst>
          </p:nvPr>
        </p:nvSpPr>
        <p:spPr>
          <a:xfrm>
            <a:off x="740410" y="2337435"/>
            <a:ext cx="5107940" cy="3514090"/>
          </a:xfrm>
          <a:prstGeom prst="roundRect">
            <a:avLst>
              <a:gd name="adj" fmla="val 4550"/>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 name="图片 11" descr="钥匙和钱"/>
          <p:cNvPicPr>
            <a:picLocks noChangeAspect="1"/>
          </p:cNvPicPr>
          <p:nvPr>
            <p:custDataLst>
              <p:tags r:id="rId5"/>
            </p:custDataLst>
          </p:nvPr>
        </p:nvPicPr>
        <p:blipFill>
          <a:blip r:embed="rId7"/>
          <a:srcRect t="472" b="472"/>
          <a:stretch>
            <a:fillRect/>
          </a:stretch>
        </p:blipFill>
        <p:spPr>
          <a:xfrm>
            <a:off x="1068705" y="1430655"/>
            <a:ext cx="6327775" cy="4177665"/>
          </a:xfrm>
          <a:custGeom>
            <a:avLst/>
            <a:gdLst/>
            <a:ahLst/>
            <a:cxnLst>
              <a:cxn ang="3">
                <a:pos x="hc" y="t"/>
              </a:cxn>
              <a:cxn ang="cd2">
                <a:pos x="l" y="vc"/>
              </a:cxn>
              <a:cxn ang="cd4">
                <a:pos x="hc" y="b"/>
              </a:cxn>
              <a:cxn ang="0">
                <a:pos x="r" y="vc"/>
              </a:cxn>
            </a:cxnLst>
            <a:rect l="l" t="t" r="r" b="b"/>
            <a:pathLst>
              <a:path w="9102" h="6008">
                <a:moveTo>
                  <a:pt x="245" y="0"/>
                </a:moveTo>
                <a:lnTo>
                  <a:pt x="8857" y="0"/>
                </a:lnTo>
                <a:cubicBezTo>
                  <a:pt x="8992" y="0"/>
                  <a:pt x="9102" y="110"/>
                  <a:pt x="9102" y="245"/>
                </a:cubicBezTo>
                <a:lnTo>
                  <a:pt x="9102" y="5763"/>
                </a:lnTo>
                <a:cubicBezTo>
                  <a:pt x="9102" y="5898"/>
                  <a:pt x="8992" y="6008"/>
                  <a:pt x="8857" y="6008"/>
                </a:cubicBezTo>
                <a:lnTo>
                  <a:pt x="245" y="6008"/>
                </a:lnTo>
                <a:cubicBezTo>
                  <a:pt x="110" y="6008"/>
                  <a:pt x="0" y="5898"/>
                  <a:pt x="0" y="5763"/>
                </a:cubicBezTo>
                <a:lnTo>
                  <a:pt x="0" y="245"/>
                </a:lnTo>
                <a:cubicBezTo>
                  <a:pt x="0" y="110"/>
                  <a:pt x="110" y="0"/>
                  <a:pt x="245" y="0"/>
                </a:cubicBezTo>
                <a:close/>
              </a:path>
            </a:pathLst>
          </a:custGeom>
          <a:solidFill>
            <a:schemeClr val="accent1">
              <a:alpha val="15000"/>
            </a:schemeClr>
          </a:solidFill>
          <a:ln w="34925" cmpd="sng">
            <a:solidFill>
              <a:srgbClr val="FFFFFF"/>
            </a:solidFill>
            <a:prstDash val="solid"/>
          </a:ln>
        </p:spPr>
      </p:pic>
      <p:sp>
        <p:nvSpPr>
          <p:cNvPr id="2" name="文本框 1"/>
          <p:cNvSpPr txBox="1"/>
          <p:nvPr/>
        </p:nvSpPr>
        <p:spPr>
          <a:xfrm>
            <a:off x="740410" y="6119495"/>
            <a:ext cx="10569575" cy="645160"/>
          </a:xfrm>
          <a:prstGeom prst="rect">
            <a:avLst/>
          </a:prstGeom>
          <a:noFill/>
        </p:spPr>
        <p:txBody>
          <a:bodyPr wrap="square" rtlCol="0" anchor="t">
            <a:spAutoFit/>
          </a:bodyPr>
          <a:lstStyle/>
          <a:p>
            <a:r>
              <a:rPr lang="en-US" altLang="zh-CN" sz="1200"/>
              <a:t>Reference</a:t>
            </a:r>
            <a:r>
              <a:rPr lang="zh-CN" altLang="en-US" sz="1200"/>
              <a:t>：</a:t>
            </a:r>
            <a:r>
              <a:rPr lang="en-US" altLang="zh-CN" sz="1200"/>
              <a:t>Journalia Blog. (n.d.). Unit Product Cost: Key Metric For Manufacturing Efficiency. Retrieved from </a:t>
            </a:r>
            <a:r>
              <a:rPr lang="en-US" altLang="zh-CN" sz="1200">
                <a:hlinkClick r:id="rId8" action="ppaction://hlinkfile"/>
              </a:rPr>
              <a:t>https://journalia.blog/unit-product-cost-manufacturing-efficiency-metric/</a:t>
            </a:r>
          </a:p>
          <a:p>
            <a:r>
              <a:rPr lang="en-US" altLang="zh-CN" sz="1200">
                <a:hlinkClick r:id="rId8" action="ppaction://hlinkfile"/>
              </a:rPr>
              <a:t>Profit (Estimate)</a:t>
            </a:r>
            <a:endParaRPr lang="en-US" altLang="zh-CN" sz="1200"/>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标题 4"/>
          <p:cNvSpPr>
            <a:spLocks noGrp="1"/>
          </p:cNvSpPr>
          <p:nvPr>
            <p:ph type="title"/>
            <p:custDataLst>
              <p:tags r:id="rId2"/>
            </p:custDataLst>
          </p:nvPr>
        </p:nvSpPr>
        <p:spPr>
          <a:xfrm>
            <a:off x="1736090" y="3106420"/>
            <a:ext cx="8720455" cy="1159510"/>
          </a:xfrm>
        </p:spPr>
        <p:txBody>
          <a:bodyPr>
            <a:noAutofit/>
          </a:bodyPr>
          <a:lstStyle/>
          <a:p>
            <a:r>
              <a:rPr lang="en-US" altLang="zh-CN" sz="6000" i="1">
                <a:solidFill>
                  <a:schemeClr val="bg1"/>
                </a:solidFill>
                <a:latin typeface="Segoe UI Black" panose="020B0A02040204020203" charset="0"/>
                <a:cs typeface="Segoe UI Black" panose="020B0A02040204020203" charset="0"/>
              </a:rPr>
              <a:t>Money Needed &amp; Usage</a:t>
            </a:r>
          </a:p>
        </p:txBody>
      </p:sp>
      <p:sp>
        <p:nvSpPr>
          <p:cNvPr id="6" name="文本占位符 5"/>
          <p:cNvSpPr>
            <a:spLocks noGrp="1"/>
          </p:cNvSpPr>
          <p:nvPr>
            <p:ph type="body" sz="quarter" idx="13"/>
            <p:custDataLst>
              <p:tags r:id="rId3"/>
            </p:custDataLst>
          </p:nvPr>
        </p:nvSpPr>
        <p:spPr/>
        <p:txBody>
          <a:bodyPr/>
          <a:lstStyle/>
          <a:p>
            <a:r>
              <a:rPr lang="en-US" altLang="zh-CN" sz="6600" i="1">
                <a:solidFill>
                  <a:schemeClr val="bg1"/>
                </a:solidFill>
                <a:latin typeface="Segoe UI Black" panose="020B0A02040204020203" charset="0"/>
                <a:cs typeface="Segoe UI Black" panose="020B0A02040204020203" charset="0"/>
              </a:rPr>
              <a:t>06</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custDataLst>
              <p:tags r:id="rId2"/>
            </p:custDataLst>
          </p:nvPr>
        </p:nvSpPr>
        <p:spPr>
          <a:xfrm>
            <a:off x="6068060" y="1559560"/>
            <a:ext cx="5100320" cy="4224020"/>
          </a:xfrm>
          <a:prstGeom prst="rect">
            <a:avLst/>
          </a:prstGeom>
          <a:gradFill>
            <a:gsLst>
              <a:gs pos="0">
                <a:schemeClr val="accent1">
                  <a:lumMod val="60000"/>
                  <a:lumOff val="40000"/>
                  <a:alpha val="35000"/>
                </a:schemeClr>
              </a:gs>
              <a:gs pos="100000">
                <a:schemeClr val="accent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p:txBody>
          <a:bodyPr/>
          <a:lstStyle/>
          <a:p>
            <a:r>
              <a:rPr lang="en-US" altLang="en-US"/>
              <a:t>Money Needed &amp; Usage</a:t>
            </a:r>
          </a:p>
        </p:txBody>
      </p:sp>
      <p:sp>
        <p:nvSpPr>
          <p:cNvPr id="63" name="文本框 62"/>
          <p:cNvSpPr txBox="1"/>
          <p:nvPr>
            <p:custDataLst>
              <p:tags r:id="rId4"/>
            </p:custDataLst>
          </p:nvPr>
        </p:nvSpPr>
        <p:spPr>
          <a:xfrm>
            <a:off x="609600" y="2476500"/>
            <a:ext cx="4959350" cy="2823845"/>
          </a:xfrm>
          <a:prstGeom prst="rect">
            <a:avLst/>
          </a:prstGeom>
          <a:noFill/>
        </p:spPr>
        <p:txBody>
          <a:bodyPr wrap="square" lIns="0" tIns="0" rIns="0" bIns="0" rtlCol="0">
            <a:normAutofit lnSpcReduction="20000"/>
          </a:bodyPr>
          <a:lstStyle/>
          <a:p>
            <a:pPr marL="342900" indent="-342900" algn="l" fontAlgn="auto">
              <a:lnSpc>
                <a:spcPct val="150000"/>
              </a:lnSpc>
              <a:buChar char="•"/>
            </a:pPr>
            <a:r>
              <a:rPr lang="en-US" altLang="zh-CN" sz="1900" b="1" kern="0" dirty="0">
                <a:ln>
                  <a:noFill/>
                  <a:prstDash val="sysDot"/>
                </a:ln>
                <a:solidFill>
                  <a:schemeClr val="tx1">
                    <a:lumMod val="85000"/>
                    <a:lumOff val="15000"/>
                  </a:schemeClr>
                </a:solidFill>
                <a:latin typeface="+mn-ea"/>
                <a:sym typeface="+mn-ea"/>
              </a:rPr>
              <a:t>Ask: "2M RMB investment."</a:t>
            </a:r>
          </a:p>
          <a:p>
            <a:pPr marL="342900" indent="-342900" algn="l" fontAlgn="auto">
              <a:lnSpc>
                <a:spcPct val="150000"/>
              </a:lnSpc>
              <a:buChar char="•"/>
            </a:pPr>
            <a:r>
              <a:rPr lang="en-US" altLang="zh-CN" sz="1900" kern="0" dirty="0">
                <a:ln>
                  <a:noFill/>
                  <a:prstDash val="sysDot"/>
                </a:ln>
                <a:solidFill>
                  <a:schemeClr val="tx1">
                    <a:lumMod val="85000"/>
                    <a:lumOff val="15000"/>
                  </a:schemeClr>
                </a:solidFill>
                <a:latin typeface="+mn-ea"/>
                <a:sym typeface="+mn-ea"/>
              </a:rPr>
              <a:t>To cover machine costs for our venture, we need around 2 million RMB. This includes buying key equipment, setting it up, training staff to use it, and covering ongoing maintenance.</a:t>
            </a:r>
          </a:p>
        </p:txBody>
      </p:sp>
      <p:sp>
        <p:nvSpPr>
          <p:cNvPr id="6" name="装饰"/>
          <p:cNvSpPr/>
          <p:nvPr>
            <p:custDataLst>
              <p:tags r:id="rId5"/>
            </p:custDataLst>
          </p:nvPr>
        </p:nvSpPr>
        <p:spPr>
          <a:xfrm rot="10800000">
            <a:off x="609600" y="1805305"/>
            <a:ext cx="438150" cy="379095"/>
          </a:xfrm>
          <a:custGeom>
            <a:avLst/>
            <a:gdLst/>
            <a:ahLst/>
            <a:cxnLst/>
            <a:rect l="l" t="t" r="r" b="b"/>
            <a:pathLst>
              <a:path w="14292586" h="12354751">
                <a:moveTo>
                  <a:pt x="1" y="0"/>
                </a:moveTo>
                <a:lnTo>
                  <a:pt x="6016804" y="0"/>
                </a:lnTo>
                <a:lnTo>
                  <a:pt x="6016804" y="4339700"/>
                </a:lnTo>
                <a:cubicBezTo>
                  <a:pt x="6016804" y="6110134"/>
                  <a:pt x="5863353" y="7499112"/>
                  <a:pt x="5556444" y="8506676"/>
                </a:cubicBezTo>
                <a:cubicBezTo>
                  <a:pt x="5249537" y="9514240"/>
                  <a:pt x="4930378" y="10186854"/>
                  <a:pt x="4095301" y="10992906"/>
                </a:cubicBezTo>
                <a:cubicBezTo>
                  <a:pt x="3260225" y="11798956"/>
                  <a:pt x="2680814" y="12040837"/>
                  <a:pt x="1455066" y="12354750"/>
                </a:cubicBezTo>
                <a:lnTo>
                  <a:pt x="598736" y="10512869"/>
                </a:lnTo>
                <a:cubicBezTo>
                  <a:pt x="1455066" y="10185628"/>
                  <a:pt x="1976770" y="10039677"/>
                  <a:pt x="2781416" y="9204842"/>
                </a:cubicBezTo>
                <a:cubicBezTo>
                  <a:pt x="3586062" y="8370008"/>
                  <a:pt x="3645413" y="7562531"/>
                  <a:pt x="3645413" y="6868493"/>
                </a:cubicBezTo>
                <a:lnTo>
                  <a:pt x="1" y="6868493"/>
                </a:lnTo>
                <a:close/>
                <a:moveTo>
                  <a:pt x="8275783" y="0"/>
                </a:moveTo>
                <a:lnTo>
                  <a:pt x="14292586" y="0"/>
                </a:lnTo>
                <a:lnTo>
                  <a:pt x="14292586" y="4339700"/>
                </a:lnTo>
                <a:cubicBezTo>
                  <a:pt x="14292586" y="6110134"/>
                  <a:pt x="14139135" y="7499112"/>
                  <a:pt x="13832227" y="8506676"/>
                </a:cubicBezTo>
                <a:cubicBezTo>
                  <a:pt x="13525318" y="9514240"/>
                  <a:pt x="13206159" y="10186854"/>
                  <a:pt x="12371083" y="10992906"/>
                </a:cubicBezTo>
                <a:cubicBezTo>
                  <a:pt x="11536006" y="11798956"/>
                  <a:pt x="10956597" y="12040837"/>
                  <a:pt x="9730848" y="12354750"/>
                </a:cubicBezTo>
                <a:lnTo>
                  <a:pt x="8874518" y="10512869"/>
                </a:lnTo>
                <a:cubicBezTo>
                  <a:pt x="9730848" y="10185628"/>
                  <a:pt x="10252552" y="10039677"/>
                  <a:pt x="11057198" y="9204842"/>
                </a:cubicBezTo>
                <a:cubicBezTo>
                  <a:pt x="11861845" y="8370008"/>
                  <a:pt x="11921195" y="7562531"/>
                  <a:pt x="11921195" y="6868493"/>
                </a:cubicBezTo>
                <a:lnTo>
                  <a:pt x="8275783" y="6868493"/>
                </a:lnTo>
                <a:close/>
              </a:path>
            </a:pathLst>
          </a:custGeom>
          <a:solidFill>
            <a:schemeClr val="accent1">
              <a:lumMod val="60000"/>
              <a:lumOff val="40000"/>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8" name="直接连接符 27"/>
          <p:cNvCxnSpPr/>
          <p:nvPr>
            <p:custDataLst>
              <p:tags r:id="rId6"/>
            </p:custDataLst>
          </p:nvPr>
        </p:nvCxnSpPr>
        <p:spPr>
          <a:xfrm>
            <a:off x="609600" y="5602605"/>
            <a:ext cx="4859020" cy="0"/>
          </a:xfrm>
          <a:prstGeom prst="line">
            <a:avLst/>
          </a:prstGeom>
          <a:ln w="25400">
            <a:solidFill>
              <a:schemeClr val="accent1">
                <a:lumMod val="60000"/>
                <a:lumOff val="40000"/>
                <a:alpha val="50000"/>
              </a:schemeClr>
            </a:solidFill>
          </a:ln>
        </p:spPr>
        <p:style>
          <a:lnRef idx="2">
            <a:schemeClr val="accent1"/>
          </a:lnRef>
          <a:fillRef idx="0">
            <a:srgbClr val="FFFFFF"/>
          </a:fillRef>
          <a:effectRef idx="0">
            <a:srgbClr val="FFFFFF"/>
          </a:effectRef>
          <a:fontRef idx="minor">
            <a:schemeClr val="tx1"/>
          </a:fontRef>
        </p:style>
      </p:cxnSp>
      <p:pic>
        <p:nvPicPr>
          <p:cNvPr id="4" name="图片 3" descr="土耳其里拉钞票旁边的模型地球仪"/>
          <p:cNvPicPr>
            <a:picLocks noChangeAspect="1"/>
          </p:cNvPicPr>
          <p:nvPr>
            <p:custDataLst>
              <p:tags r:id="rId7"/>
            </p:custDataLst>
          </p:nvPr>
        </p:nvPicPr>
        <p:blipFill>
          <a:blip r:embed="rId9"/>
          <a:srcRect l="9218" r="9218"/>
          <a:stretch>
            <a:fillRect/>
          </a:stretch>
        </p:blipFill>
        <p:spPr>
          <a:xfrm>
            <a:off x="6331268" y="1803083"/>
            <a:ext cx="4573905" cy="3736975"/>
          </a:xfrm>
          <a:custGeom>
            <a:avLst/>
            <a:gdLst/>
            <a:ahLst/>
            <a:cxnLst>
              <a:cxn ang="3">
                <a:pos x="hc" y="t"/>
              </a:cxn>
              <a:cxn ang="cd2">
                <a:pos x="l" y="vc"/>
              </a:cxn>
              <a:cxn ang="cd4">
                <a:pos x="hc" y="b"/>
              </a:cxn>
              <a:cxn ang="0">
                <a:pos x="r" y="vc"/>
              </a:cxn>
            </a:cxnLst>
            <a:rect l="l" t="t" r="r" b="b"/>
            <a:pathLst>
              <a:path w="7203" h="5885">
                <a:moveTo>
                  <a:pt x="0" y="0"/>
                </a:moveTo>
                <a:lnTo>
                  <a:pt x="7203" y="0"/>
                </a:lnTo>
                <a:lnTo>
                  <a:pt x="7203" y="5885"/>
                </a:lnTo>
                <a:lnTo>
                  <a:pt x="0" y="5885"/>
                </a:lnTo>
                <a:lnTo>
                  <a:pt x="0" y="0"/>
                </a:lnTo>
                <a:close/>
              </a:path>
            </a:pathLst>
          </a:custGeom>
          <a:solidFill>
            <a:schemeClr val="accent1"/>
          </a:solidFill>
          <a:ln w="22225">
            <a:gradFill>
              <a:gsLst>
                <a:gs pos="0">
                  <a:schemeClr val="accent1"/>
                </a:gs>
                <a:gs pos="100000">
                  <a:schemeClr val="accent1">
                    <a:lumMod val="60000"/>
                    <a:lumOff val="40000"/>
                    <a:alpha val="0"/>
                  </a:schemeClr>
                </a:gs>
              </a:gsLst>
              <a:lin ang="5400000" scaled="1"/>
            </a:gradFill>
          </a:ln>
          <a:effectLst>
            <a:reflection blurRad="12700" stA="24000" endA="300" endPos="19000" dir="5400000" sy="-100000" algn="bl" rotWithShape="0"/>
          </a:effectLst>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游泳池,海洋,风景,梯田,图像,三维图形,酒店游泳池,建筑露台,华贵,柳条"/>
          <p:cNvPicPr>
            <a:picLocks noChangeAspect="1"/>
          </p:cNvPicPr>
          <p:nvPr>
            <p:custDataLst>
              <p:tags r:id="rId2"/>
            </p:custDataLst>
          </p:nvPr>
        </p:nvPicPr>
        <p:blipFill>
          <a:blip r:embed="rId14"/>
          <a:srcRect l="18429" r="18429"/>
          <a:stretch>
            <a:fillRect/>
          </a:stretch>
        </p:blipFill>
        <p:spPr>
          <a:xfrm>
            <a:off x="4403271" y="0"/>
            <a:ext cx="7788729" cy="6863715"/>
          </a:xfrm>
          <a:custGeom>
            <a:avLst/>
            <a:gdLst>
              <a:gd name="connsiteX0" fmla="*/ 0 w 7293429"/>
              <a:gd name="connsiteY0" fmla="*/ 0 h 6858000"/>
              <a:gd name="connsiteX1" fmla="*/ 7293429 w 7293429"/>
              <a:gd name="connsiteY1" fmla="*/ 0 h 6858000"/>
              <a:gd name="connsiteX2" fmla="*/ 7293429 w 7293429"/>
              <a:gd name="connsiteY2" fmla="*/ 6858000 h 6858000"/>
              <a:gd name="connsiteX3" fmla="*/ 3111343 w 7293429"/>
              <a:gd name="connsiteY3" fmla="*/ 6858000 h 6858000"/>
              <a:gd name="connsiteX4" fmla="*/ 3816169 w 7293429"/>
              <a:gd name="connsiteY4" fmla="*/ 568742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6" h="10809">
                <a:moveTo>
                  <a:pt x="0" y="0"/>
                </a:moveTo>
                <a:lnTo>
                  <a:pt x="8635" y="0"/>
                </a:lnTo>
                <a:lnTo>
                  <a:pt x="11486" y="0"/>
                </a:lnTo>
                <a:lnTo>
                  <a:pt x="12266" y="0"/>
                </a:lnTo>
                <a:lnTo>
                  <a:pt x="12266" y="10809"/>
                </a:lnTo>
                <a:lnTo>
                  <a:pt x="8635" y="10809"/>
                </a:lnTo>
                <a:lnTo>
                  <a:pt x="8635" y="10800"/>
                </a:lnTo>
                <a:lnTo>
                  <a:pt x="4900" y="10800"/>
                </a:lnTo>
                <a:lnTo>
                  <a:pt x="6010" y="8957"/>
                </a:lnTo>
                <a:lnTo>
                  <a:pt x="0" y="0"/>
                </a:lnTo>
                <a:close/>
              </a:path>
            </a:pathLst>
          </a:custGeom>
          <a:solidFill>
            <a:schemeClr val="accent1"/>
          </a:solidFill>
          <a:ln w="6350">
            <a:solidFill>
              <a:schemeClr val="tx1">
                <a:lumMod val="40000"/>
                <a:lumOff val="60000"/>
                <a:alpha val="20000"/>
              </a:schemeClr>
            </a:solidFill>
          </a:ln>
        </p:spPr>
      </p:pic>
      <p:sp>
        <p:nvSpPr>
          <p:cNvPr id="13" name="任意多边形: 形状 12"/>
          <p:cNvSpPr/>
          <p:nvPr>
            <p:custDataLst>
              <p:tags r:id="rId3"/>
            </p:custDataLst>
          </p:nvPr>
        </p:nvSpPr>
        <p:spPr>
          <a:xfrm>
            <a:off x="4403271" y="-5715"/>
            <a:ext cx="3816168" cy="6863564"/>
          </a:xfrm>
          <a:custGeom>
            <a:avLst/>
            <a:gdLst>
              <a:gd name="connsiteX0" fmla="*/ 0 w 3816168"/>
              <a:gd name="connsiteY0" fmla="*/ 0 h 6863564"/>
              <a:gd name="connsiteX1" fmla="*/ 3018609 w 3816168"/>
              <a:gd name="connsiteY1" fmla="*/ 5658757 h 6863564"/>
              <a:gd name="connsiteX2" fmla="*/ 2074454 w 3816168"/>
              <a:gd name="connsiteY2" fmla="*/ 6863564 h 6863564"/>
              <a:gd name="connsiteX3" fmla="*/ 3107993 w 3816168"/>
              <a:gd name="connsiteY3" fmla="*/ 6863564 h 6863564"/>
              <a:gd name="connsiteX4" fmla="*/ 3816169 w 3816168"/>
              <a:gd name="connsiteY4" fmla="*/ 5687423 h 686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168" h="6863564">
                <a:moveTo>
                  <a:pt x="0" y="0"/>
                </a:moveTo>
                <a:lnTo>
                  <a:pt x="3018609" y="5658757"/>
                </a:lnTo>
                <a:lnTo>
                  <a:pt x="2074454" y="6863564"/>
                </a:lnTo>
                <a:lnTo>
                  <a:pt x="3107993" y="6863564"/>
                </a:lnTo>
                <a:lnTo>
                  <a:pt x="3816169" y="5687423"/>
                </a:lnTo>
                <a:close/>
              </a:path>
            </a:pathLst>
          </a:custGeom>
          <a:solidFill>
            <a:schemeClr val="accent1"/>
          </a:solidFill>
          <a:ln w="12084" cap="flat">
            <a:noFill/>
            <a:prstDash val="solid"/>
            <a:miter/>
          </a:ln>
        </p:spPr>
        <p:txBody>
          <a:bodyPr rtlCol="0" anchor="ctr"/>
          <a:lstStyle/>
          <a:p>
            <a:endParaRPr lang="zh-CN" altLang="en-US"/>
          </a:p>
        </p:txBody>
      </p:sp>
      <p:sp>
        <p:nvSpPr>
          <p:cNvPr id="10" name="标题 9"/>
          <p:cNvSpPr>
            <a:spLocks noGrp="1"/>
          </p:cNvSpPr>
          <p:nvPr>
            <p:ph type="title"/>
            <p:custDataLst>
              <p:tags r:id="rId4"/>
            </p:custDataLst>
          </p:nvPr>
        </p:nvSpPr>
        <p:spPr>
          <a:xfrm>
            <a:off x="609600" y="608330"/>
            <a:ext cx="3921760" cy="763270"/>
          </a:xfrm>
        </p:spPr>
        <p:txBody>
          <a:bodyPr>
            <a:normAutofit fontScale="90000"/>
          </a:bodyPr>
          <a:lstStyle/>
          <a:p>
            <a:r>
              <a:rPr lang="en-US" altLang="en-US" sz="2800"/>
              <a:t>Money Needed &amp; Usage</a:t>
            </a:r>
          </a:p>
        </p:txBody>
      </p:sp>
      <p:sp>
        <p:nvSpPr>
          <p:cNvPr id="21" name="边界"/>
          <p:cNvSpPr/>
          <p:nvPr>
            <p:custDataLst>
              <p:tags r:id="rId5"/>
            </p:custDataLst>
          </p:nvPr>
        </p:nvSpPr>
        <p:spPr>
          <a:xfrm>
            <a:off x="609600" y="1676400"/>
            <a:ext cx="3355200" cy="4571365"/>
          </a:xfrm>
          <a:prstGeom prst="rect">
            <a:avLst/>
          </a:prstGeom>
          <a:solidFill>
            <a:srgbClr val="FFFFFF">
              <a:alpha val="0"/>
            </a:srgb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4" name="矩形 3"/>
          <p:cNvSpPr/>
          <p:nvPr>
            <p:custDataLst>
              <p:tags r:id="rId6"/>
            </p:custDataLst>
          </p:nvPr>
        </p:nvSpPr>
        <p:spPr>
          <a:xfrm>
            <a:off x="640715" y="1733550"/>
            <a:ext cx="571500" cy="601345"/>
          </a:xfrm>
          <a:prstGeom prst="rect">
            <a:avLst/>
          </a:prstGeom>
          <a:noFill/>
          <a:ln>
            <a:noFill/>
          </a:ln>
        </p:spPr>
        <p:txBody>
          <a:bodyPr wrap="none" lIns="0" tIns="0" rIns="0" bIns="0" anchor="t" anchorCtr="0">
            <a:normAutofit/>
          </a:bodyPr>
          <a:lstStyle/>
          <a:p>
            <a:pPr algn="l">
              <a:spcBef>
                <a:spcPct val="0"/>
              </a:spcBef>
              <a:spcAft>
                <a:spcPct val="0"/>
              </a:spcAft>
            </a:pPr>
            <a:r>
              <a:rPr lang="en-US" altLang="zh-CN" sz="3500" b="1">
                <a:solidFill>
                  <a:schemeClr val="accent1"/>
                </a:solidFill>
                <a:latin typeface="+mn-ea"/>
                <a:cs typeface="+mn-ea"/>
              </a:rPr>
              <a:t>01</a:t>
            </a:r>
          </a:p>
        </p:txBody>
      </p:sp>
      <p:sp>
        <p:nvSpPr>
          <p:cNvPr id="5" name="矩形 4"/>
          <p:cNvSpPr/>
          <p:nvPr>
            <p:custDataLst>
              <p:tags r:id="rId7"/>
            </p:custDataLst>
          </p:nvPr>
        </p:nvSpPr>
        <p:spPr>
          <a:xfrm>
            <a:off x="1332230" y="1676400"/>
            <a:ext cx="2632710" cy="1318895"/>
          </a:xfrm>
          <a:prstGeom prst="rect">
            <a:avLst/>
          </a:prstGeom>
          <a:noFill/>
          <a:ln>
            <a:noFill/>
          </a:ln>
        </p:spPr>
        <p:txBody>
          <a:bodyPr wrap="square" lIns="0" tIns="0" rIns="0" bIns="0" rtlCol="0" anchor="t" anchorCtr="0">
            <a:noAutofit/>
          </a:bodyPr>
          <a:lstStyle/>
          <a:p>
            <a:pPr marL="0" lvl="0" indent="0" algn="just" fontAlgn="auto">
              <a:lnSpc>
                <a:spcPct val="150000"/>
              </a:lnSpc>
              <a:spcBef>
                <a:spcPct val="0"/>
              </a:spcBef>
              <a:spcAft>
                <a:spcPct val="0"/>
              </a:spcAft>
              <a:buClr>
                <a:srgbClr val="376FFF"/>
              </a:buClr>
              <a:buSzPct val="80000"/>
            </a:pPr>
            <a:r>
              <a:rPr lang="zh-CN" altLang="en-US" dirty="0">
                <a:solidFill>
                  <a:schemeClr val="tx1">
                    <a:lumMod val="85000"/>
                    <a:lumOff val="15000"/>
                  </a:schemeClr>
                </a:solidFill>
                <a:latin typeface="+mn-ea"/>
                <a:cs typeface="+mn-ea"/>
              </a:rPr>
              <a:t>50%: Finish product development.</a:t>
            </a:r>
          </a:p>
        </p:txBody>
      </p:sp>
      <p:sp>
        <p:nvSpPr>
          <p:cNvPr id="6" name="矩形 5"/>
          <p:cNvSpPr/>
          <p:nvPr>
            <p:custDataLst>
              <p:tags r:id="rId8"/>
            </p:custDataLst>
          </p:nvPr>
        </p:nvSpPr>
        <p:spPr>
          <a:xfrm>
            <a:off x="640715" y="3359785"/>
            <a:ext cx="571500" cy="601345"/>
          </a:xfrm>
          <a:prstGeom prst="rect">
            <a:avLst/>
          </a:prstGeom>
          <a:noFill/>
          <a:ln>
            <a:noFill/>
          </a:ln>
        </p:spPr>
        <p:txBody>
          <a:bodyPr wrap="none" lIns="0" tIns="0" rIns="0" bIns="0" anchor="t" anchorCtr="0">
            <a:normAutofit/>
          </a:bodyPr>
          <a:lstStyle/>
          <a:p>
            <a:pPr algn="l">
              <a:spcBef>
                <a:spcPct val="0"/>
              </a:spcBef>
              <a:spcAft>
                <a:spcPct val="0"/>
              </a:spcAft>
            </a:pPr>
            <a:r>
              <a:rPr lang="en-US" altLang="zh-CN" sz="3500" b="1">
                <a:solidFill>
                  <a:schemeClr val="accent2"/>
                </a:solidFill>
                <a:latin typeface="+mn-ea"/>
                <a:cs typeface="+mn-ea"/>
              </a:rPr>
              <a:t>02</a:t>
            </a:r>
          </a:p>
        </p:txBody>
      </p:sp>
      <p:sp>
        <p:nvSpPr>
          <p:cNvPr id="7" name="矩形 6"/>
          <p:cNvSpPr/>
          <p:nvPr>
            <p:custDataLst>
              <p:tags r:id="rId9"/>
            </p:custDataLst>
          </p:nvPr>
        </p:nvSpPr>
        <p:spPr>
          <a:xfrm>
            <a:off x="1332230" y="3485515"/>
            <a:ext cx="2632710" cy="1318895"/>
          </a:xfrm>
          <a:prstGeom prst="rect">
            <a:avLst/>
          </a:prstGeom>
          <a:noFill/>
          <a:ln>
            <a:noFill/>
          </a:ln>
        </p:spPr>
        <p:txBody>
          <a:bodyPr wrap="square" lIns="0" tIns="0" rIns="0" bIns="0" rtlCol="0" anchor="t" anchorCtr="0">
            <a:noAutofit/>
          </a:bodyPr>
          <a:lstStyle/>
          <a:p>
            <a:pPr indent="0" algn="just" fontAlgn="auto">
              <a:lnSpc>
                <a:spcPct val="150000"/>
              </a:lnSpc>
              <a:spcBef>
                <a:spcPct val="0"/>
              </a:spcBef>
              <a:spcAft>
                <a:spcPct val="0"/>
              </a:spcAft>
              <a:buClr>
                <a:srgbClr val="376FFF"/>
              </a:buClr>
              <a:buSzPct val="80000"/>
            </a:pPr>
            <a:r>
              <a:rPr lang="en-US" altLang="en-US" sz="1600" dirty="0">
                <a:solidFill>
                  <a:schemeClr val="tx1">
                    <a:lumMod val="85000"/>
                    <a:lumOff val="15000"/>
                  </a:schemeClr>
                </a:solidFill>
                <a:latin typeface="+mn-ea"/>
                <a:cs typeface="+mn-ea"/>
                <a:sym typeface="+mn-ea"/>
              </a:rPr>
              <a:t>30%: Marketing (ads, social media).</a:t>
            </a:r>
          </a:p>
        </p:txBody>
      </p:sp>
      <p:sp>
        <p:nvSpPr>
          <p:cNvPr id="17" name="矩形 16"/>
          <p:cNvSpPr/>
          <p:nvPr>
            <p:custDataLst>
              <p:tags r:id="rId10"/>
            </p:custDataLst>
          </p:nvPr>
        </p:nvSpPr>
        <p:spPr>
          <a:xfrm>
            <a:off x="640715" y="4986020"/>
            <a:ext cx="571500" cy="601345"/>
          </a:xfrm>
          <a:prstGeom prst="rect">
            <a:avLst/>
          </a:prstGeom>
          <a:noFill/>
          <a:ln>
            <a:noFill/>
          </a:ln>
        </p:spPr>
        <p:txBody>
          <a:bodyPr wrap="none" lIns="0" tIns="0" rIns="0" bIns="0" anchor="t" anchorCtr="0">
            <a:normAutofit/>
          </a:bodyPr>
          <a:lstStyle/>
          <a:p>
            <a:pPr algn="l">
              <a:spcBef>
                <a:spcPct val="0"/>
              </a:spcBef>
              <a:spcAft>
                <a:spcPct val="0"/>
              </a:spcAft>
            </a:pPr>
            <a:r>
              <a:rPr lang="en-US" altLang="zh-CN" sz="3500" b="1">
                <a:solidFill>
                  <a:schemeClr val="accent3"/>
                </a:solidFill>
                <a:latin typeface="+mn-ea"/>
                <a:cs typeface="+mn-ea"/>
              </a:rPr>
              <a:t>03</a:t>
            </a:r>
          </a:p>
        </p:txBody>
      </p:sp>
      <p:sp>
        <p:nvSpPr>
          <p:cNvPr id="18" name="矩形 17"/>
          <p:cNvSpPr/>
          <p:nvPr>
            <p:custDataLst>
              <p:tags r:id="rId11"/>
            </p:custDataLst>
          </p:nvPr>
        </p:nvSpPr>
        <p:spPr>
          <a:xfrm>
            <a:off x="1332230" y="5130165"/>
            <a:ext cx="2632710" cy="1318895"/>
          </a:xfrm>
          <a:prstGeom prst="rect">
            <a:avLst/>
          </a:prstGeom>
          <a:noFill/>
          <a:ln>
            <a:noFill/>
          </a:ln>
        </p:spPr>
        <p:txBody>
          <a:bodyPr wrap="square" lIns="0" tIns="0" rIns="0" bIns="0" rtlCol="0" anchor="t" anchorCtr="0">
            <a:noAutofit/>
          </a:bodyPr>
          <a:lstStyle/>
          <a:p>
            <a:pPr marL="0" lvl="0" indent="0" algn="just" fontAlgn="auto">
              <a:lnSpc>
                <a:spcPct val="150000"/>
              </a:lnSpc>
              <a:spcBef>
                <a:spcPct val="0"/>
              </a:spcBef>
              <a:spcAft>
                <a:spcPct val="0"/>
              </a:spcAft>
              <a:buClr>
                <a:srgbClr val="376FFF"/>
              </a:buClr>
              <a:buSzPct val="80000"/>
            </a:pPr>
            <a:r>
              <a:rPr lang="zh-CN" altLang="en-US" sz="1600" dirty="0">
                <a:solidFill>
                  <a:schemeClr val="tx1">
                    <a:lumMod val="85000"/>
                    <a:lumOff val="15000"/>
                  </a:schemeClr>
                </a:solidFill>
                <a:latin typeface="+mn-ea"/>
                <a:cs typeface="+mn-ea"/>
                <a:sym typeface="+mn-ea"/>
              </a:rPr>
              <a:t>20%: Operations (supply chain, team).</a:t>
            </a:r>
          </a:p>
          <a:p>
            <a:pPr marL="0" lvl="0" indent="0" algn="just" fontAlgn="auto">
              <a:lnSpc>
                <a:spcPct val="150000"/>
              </a:lnSpc>
              <a:spcBef>
                <a:spcPct val="0"/>
              </a:spcBef>
              <a:spcAft>
                <a:spcPct val="0"/>
              </a:spcAft>
              <a:buClr>
                <a:srgbClr val="376FFF"/>
              </a:buClr>
              <a:buSzPct val="80000"/>
            </a:pPr>
            <a:endParaRPr lang="zh-CN" altLang="en-US" sz="1600" dirty="0">
              <a:solidFill>
                <a:schemeClr val="tx1">
                  <a:lumMod val="85000"/>
                  <a:lumOff val="15000"/>
                </a:schemeClr>
              </a:solidFill>
              <a:latin typeface="+mn-ea"/>
              <a:cs typeface="+mn-ea"/>
              <a:sym typeface="+mn-ea"/>
            </a:endParaRPr>
          </a:p>
        </p:txBody>
      </p:sp>
      <p:sp>
        <p:nvSpPr>
          <p:cNvPr id="2" name="文本框 1"/>
          <p:cNvSpPr txBox="1"/>
          <p:nvPr/>
        </p:nvSpPr>
        <p:spPr>
          <a:xfrm>
            <a:off x="1270" y="6212840"/>
            <a:ext cx="12190730" cy="645160"/>
          </a:xfrm>
          <a:prstGeom prst="rect">
            <a:avLst/>
          </a:prstGeom>
          <a:noFill/>
        </p:spPr>
        <p:txBody>
          <a:bodyPr wrap="square" rtlCol="0" anchor="t">
            <a:spAutoFit/>
          </a:bodyPr>
          <a:lstStyle/>
          <a:p>
            <a:r>
              <a:rPr lang="en-US" altLang="zh-CN"/>
              <a:t>Reference: TechStart Co. (2025). Investor deck: Money needed &amp; usage. Retrieved from </a:t>
            </a:r>
            <a:r>
              <a:rPr lang="en-US" altLang="zh-CN">
                <a:hlinkClick r:id="rId15" action="ppaction://hlinkfile"/>
              </a:rPr>
              <a:t>https://techstartco.com/deck</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标题 4"/>
          <p:cNvSpPr>
            <a:spLocks noGrp="1"/>
          </p:cNvSpPr>
          <p:nvPr>
            <p:ph type="title"/>
            <p:custDataLst>
              <p:tags r:id="rId2"/>
            </p:custDataLst>
          </p:nvPr>
        </p:nvSpPr>
        <p:spPr/>
        <p:txBody>
          <a:bodyPr>
            <a:noAutofit/>
          </a:bodyPr>
          <a:lstStyle/>
          <a:p>
            <a:r>
              <a:rPr lang="en-US" altLang="zh-CN" sz="7200" i="1">
                <a:solidFill>
                  <a:schemeClr val="bg1"/>
                </a:solidFill>
                <a:latin typeface="Segoe UI Black" panose="020B0A02040204020203" charset="0"/>
                <a:ea typeface="Yu Gothic UI Semibold" panose="020B0700000000000000" charset="-128"/>
                <a:cs typeface="Segoe UI Black" panose="020B0A02040204020203" charset="0"/>
              </a:rPr>
              <a:t>Why Invest in Us?</a:t>
            </a:r>
          </a:p>
        </p:txBody>
      </p:sp>
      <p:sp>
        <p:nvSpPr>
          <p:cNvPr id="6" name="文本占位符 5"/>
          <p:cNvSpPr>
            <a:spLocks noGrp="1"/>
          </p:cNvSpPr>
          <p:nvPr>
            <p:ph type="body" sz="quarter" idx="13"/>
            <p:custDataLst>
              <p:tags r:id="rId3"/>
            </p:custDataLst>
          </p:nvPr>
        </p:nvSpPr>
        <p:spPr/>
        <p:txBody>
          <a:bodyPr/>
          <a:lstStyle/>
          <a:p>
            <a:r>
              <a:rPr lang="en-US" altLang="zh-CN" sz="7200" i="1">
                <a:solidFill>
                  <a:schemeClr val="bg1"/>
                </a:solidFill>
                <a:latin typeface="Segoe UI Black" panose="020B0A02040204020203" charset="0"/>
                <a:cs typeface="Segoe UI Black" panose="020B0A02040204020203" charset="0"/>
              </a:rPr>
              <a:t>07</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custDataLst>
              <p:tags r:id="rId2"/>
            </p:custDataLst>
          </p:nvPr>
        </p:nvSpPr>
        <p:spPr>
          <a:xfrm>
            <a:off x="611505" y="1784985"/>
            <a:ext cx="4975860" cy="4581525"/>
          </a:xfrm>
          <a:prstGeom prst="rect">
            <a:avLst/>
          </a:prstGeom>
          <a:ln>
            <a:noFill/>
            <a:prstDash val="sysDash"/>
          </a:ln>
        </p:spPr>
        <p:txBody>
          <a:bodyPr vert="horz" wrap="square" lIns="0" tIns="0" rIns="0" bIns="0" rtlCol="0" anchor="ctr"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Microsoft YaHei"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718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Microsoft YaHei"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Microsoft YaHei"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Microsoft YaHei"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Microsoft YaHei"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lgn="l">
              <a:lnSpc>
                <a:spcPct val="130000"/>
              </a:lnSpc>
              <a:spcAft>
                <a:spcPts val="1200"/>
              </a:spcAft>
              <a:buClrTx/>
              <a:buSzTx/>
              <a:buNone/>
            </a:pPr>
            <a:r>
              <a:rPr lang="en-US" altLang="zh-CN" sz="2400" spc="0" dirty="0">
                <a:ln>
                  <a:noFill/>
                  <a:prstDash val="sysDot"/>
                </a:ln>
                <a:solidFill>
                  <a:schemeClr val="tx1"/>
                </a:solidFill>
                <a:uFillTx/>
                <a:latin typeface="+mn-ea"/>
                <a:ea typeface="+mn-ea"/>
                <a:cs typeface="+mn-ea"/>
                <a:sym typeface="+mn-ea"/>
              </a:rPr>
              <a:t>Big problem</a:t>
            </a:r>
            <a:r>
              <a:rPr lang="en-US" altLang="zh-CN" sz="2400" b="1" spc="0" dirty="0">
                <a:ln>
                  <a:noFill/>
                  <a:prstDash val="sysDot"/>
                </a:ln>
                <a:solidFill>
                  <a:schemeClr val="tx1"/>
                </a:solidFill>
                <a:uFillTx/>
                <a:latin typeface="+mn-ea"/>
                <a:ea typeface="+mn-ea"/>
                <a:cs typeface="+mn-ea"/>
                <a:sym typeface="+mn-ea"/>
              </a:rPr>
              <a:t> (60% need better hydration).</a:t>
            </a:r>
          </a:p>
          <a:p>
            <a:pPr marL="0" lvl="0" indent="0" algn="l">
              <a:lnSpc>
                <a:spcPct val="130000"/>
              </a:lnSpc>
              <a:spcAft>
                <a:spcPts val="1200"/>
              </a:spcAft>
              <a:buClrTx/>
              <a:buSzTx/>
              <a:buNone/>
            </a:pPr>
            <a:r>
              <a:rPr lang="en-US" altLang="zh-CN" sz="2400" spc="0" dirty="0">
                <a:ln>
                  <a:noFill/>
                  <a:prstDash val="sysDot"/>
                </a:ln>
                <a:solidFill>
                  <a:schemeClr val="tx1"/>
                </a:solidFill>
                <a:uFillTx/>
                <a:latin typeface="+mn-ea"/>
                <a:ea typeface="+mn-ea"/>
                <a:cs typeface="+mn-ea"/>
                <a:sym typeface="+mn-ea"/>
              </a:rPr>
              <a:t>Good product</a:t>
            </a:r>
            <a:r>
              <a:rPr lang="en-US" altLang="zh-CN" sz="2400" b="1" spc="0" dirty="0">
                <a:ln>
                  <a:noFill/>
                  <a:prstDash val="sysDot"/>
                </a:ln>
                <a:solidFill>
                  <a:schemeClr val="tx1"/>
                </a:solidFill>
                <a:uFillTx/>
                <a:latin typeface="+mn-ea"/>
                <a:ea typeface="+mn-ea"/>
                <a:cs typeface="+mn-ea"/>
                <a:sym typeface="+mn-ea"/>
              </a:rPr>
              <a:t> (unique features, low price).</a:t>
            </a:r>
          </a:p>
          <a:p>
            <a:pPr marL="0" lvl="0" indent="0" algn="l">
              <a:lnSpc>
                <a:spcPct val="130000"/>
              </a:lnSpc>
              <a:spcAft>
                <a:spcPts val="1200"/>
              </a:spcAft>
              <a:buClrTx/>
              <a:buSzTx/>
              <a:buNone/>
            </a:pPr>
            <a:r>
              <a:rPr lang="en-US" altLang="zh-CN" sz="2400" spc="0" dirty="0">
                <a:ln>
                  <a:noFill/>
                  <a:prstDash val="sysDot"/>
                </a:ln>
                <a:solidFill>
                  <a:schemeClr val="tx1"/>
                </a:solidFill>
                <a:uFillTx/>
                <a:latin typeface="+mn-ea"/>
                <a:ea typeface="+mn-ea"/>
                <a:cs typeface="+mn-ea"/>
                <a:sym typeface="+mn-ea"/>
              </a:rPr>
              <a:t>Strong team </a:t>
            </a:r>
            <a:r>
              <a:rPr lang="en-US" altLang="zh-CN" sz="2400" b="1" spc="0" dirty="0">
                <a:ln>
                  <a:noFill/>
                  <a:prstDash val="sysDot"/>
                </a:ln>
                <a:solidFill>
                  <a:schemeClr val="tx1"/>
                </a:solidFill>
                <a:uFillTx/>
                <a:latin typeface="+mn-ea"/>
                <a:ea typeface="+mn-ea"/>
                <a:cs typeface="+mn-ea"/>
                <a:sym typeface="+mn-ea"/>
              </a:rPr>
              <a:t>(Peter=marketing, Michael=tech, James=ops).</a:t>
            </a:r>
          </a:p>
        </p:txBody>
      </p:sp>
      <p:sp>
        <p:nvSpPr>
          <p:cNvPr id="9" name="任意多边形 8"/>
          <p:cNvSpPr/>
          <p:nvPr>
            <p:custDataLst>
              <p:tags r:id="rId3"/>
            </p:custDataLst>
          </p:nvPr>
        </p:nvSpPr>
        <p:spPr>
          <a:xfrm>
            <a:off x="6922135" y="103505"/>
            <a:ext cx="5280660" cy="668147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8316" h="10522">
                <a:moveTo>
                  <a:pt x="5703" y="0"/>
                </a:moveTo>
                <a:cubicBezTo>
                  <a:pt x="6632" y="0"/>
                  <a:pt x="7510" y="205"/>
                  <a:pt x="8286" y="569"/>
                </a:cubicBezTo>
                <a:lnTo>
                  <a:pt x="8316" y="584"/>
                </a:lnTo>
                <a:lnTo>
                  <a:pt x="8316" y="9938"/>
                </a:lnTo>
                <a:lnTo>
                  <a:pt x="8286" y="9953"/>
                </a:lnTo>
                <a:cubicBezTo>
                  <a:pt x="7510" y="10317"/>
                  <a:pt x="6632" y="10522"/>
                  <a:pt x="5703" y="10522"/>
                </a:cubicBezTo>
                <a:cubicBezTo>
                  <a:pt x="2554" y="10522"/>
                  <a:pt x="0" y="8166"/>
                  <a:pt x="0" y="5262"/>
                </a:cubicBezTo>
                <a:cubicBezTo>
                  <a:pt x="0" y="2356"/>
                  <a:pt x="2554" y="0"/>
                  <a:pt x="5703" y="0"/>
                </a:cubicBezTo>
                <a:close/>
              </a:path>
            </a:pathLst>
          </a:custGeom>
          <a:solidFill>
            <a:schemeClr val="accent1">
              <a:lumMod val="40000"/>
              <a:lumOff val="60000"/>
              <a:alpha val="35000"/>
            </a:schemeClr>
          </a:solidFill>
          <a:ln>
            <a:solidFill>
              <a:schemeClr val="accent1">
                <a:alpha val="15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18" name="图片 17" descr="建筑"/>
          <p:cNvPicPr>
            <a:picLocks noChangeAspect="1"/>
          </p:cNvPicPr>
          <p:nvPr>
            <p:custDataLst>
              <p:tags r:id="rId4"/>
            </p:custDataLst>
          </p:nvPr>
        </p:nvPicPr>
        <p:blipFill>
          <a:blip r:embed="rId8"/>
          <a:srcRect l="27901" r="27901"/>
          <a:stretch>
            <a:fillRect/>
          </a:stretch>
        </p:blipFill>
        <p:spPr>
          <a:xfrm>
            <a:off x="7077075" y="229870"/>
            <a:ext cx="5126355" cy="6417945"/>
          </a:xfrm>
          <a:custGeom>
            <a:avLst/>
            <a:gdLst/>
            <a:ahLst/>
            <a:cxnLst>
              <a:cxn ang="3">
                <a:pos x="hc" y="t"/>
              </a:cxn>
              <a:cxn ang="cd2">
                <a:pos x="l" y="vc"/>
              </a:cxn>
              <a:cxn ang="cd4">
                <a:pos x="hc" y="b"/>
              </a:cxn>
              <a:cxn ang="0">
                <a:pos x="r" y="vc"/>
              </a:cxn>
            </a:cxnLst>
            <a:rect l="l" t="t" r="r" b="b"/>
            <a:pathLst>
              <a:path w="8073" h="10107">
                <a:moveTo>
                  <a:pt x="5479" y="0"/>
                </a:moveTo>
                <a:cubicBezTo>
                  <a:pt x="6400" y="0"/>
                  <a:pt x="7269" y="210"/>
                  <a:pt x="8031" y="581"/>
                </a:cubicBezTo>
                <a:lnTo>
                  <a:pt x="8073" y="602"/>
                </a:lnTo>
                <a:lnTo>
                  <a:pt x="8073" y="9505"/>
                </a:lnTo>
                <a:lnTo>
                  <a:pt x="8031" y="9526"/>
                </a:lnTo>
                <a:cubicBezTo>
                  <a:pt x="7269" y="9897"/>
                  <a:pt x="6400" y="10107"/>
                  <a:pt x="5479" y="10107"/>
                </a:cubicBezTo>
                <a:cubicBezTo>
                  <a:pt x="2453" y="10107"/>
                  <a:pt x="0" y="7844"/>
                  <a:pt x="0" y="5054"/>
                </a:cubicBezTo>
                <a:cubicBezTo>
                  <a:pt x="0" y="2263"/>
                  <a:pt x="2453" y="0"/>
                  <a:pt x="5479" y="0"/>
                </a:cubicBezTo>
                <a:close/>
              </a:path>
            </a:pathLst>
          </a:custGeom>
          <a:solidFill>
            <a:schemeClr val="accent1">
              <a:alpha val="35000"/>
            </a:schemeClr>
          </a:solidFill>
          <a:ln>
            <a:solidFill>
              <a:schemeClr val="accent1">
                <a:alpha val="10000"/>
              </a:schemeClr>
            </a:solidFill>
          </a:ln>
        </p:spPr>
      </p:pic>
      <p:sp>
        <p:nvSpPr>
          <p:cNvPr id="2" name="标题 1"/>
          <p:cNvSpPr>
            <a:spLocks noGrp="1"/>
          </p:cNvSpPr>
          <p:nvPr>
            <p:ph type="title"/>
            <p:custDataLst>
              <p:tags r:id="rId5"/>
            </p:custDataLst>
          </p:nvPr>
        </p:nvSpPr>
        <p:spPr>
          <a:xfrm>
            <a:off x="611505" y="608330"/>
            <a:ext cx="6292850" cy="763270"/>
          </a:xfrm>
        </p:spPr>
        <p:txBody>
          <a:bodyPr/>
          <a:lstStyle/>
          <a:p>
            <a:r>
              <a:rPr lang="en-US" altLang="en-US"/>
              <a:t>Why Invest in Us?</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标题 4"/>
          <p:cNvSpPr>
            <a:spLocks noGrp="1"/>
          </p:cNvSpPr>
          <p:nvPr>
            <p:ph type="title"/>
            <p:custDataLst>
              <p:tags r:id="rId2"/>
            </p:custDataLst>
          </p:nvPr>
        </p:nvSpPr>
        <p:spPr>
          <a:xfrm>
            <a:off x="1400175" y="3238500"/>
            <a:ext cx="9736455" cy="1159510"/>
          </a:xfrm>
        </p:spPr>
        <p:txBody>
          <a:bodyPr>
            <a:noAutofit/>
          </a:bodyPr>
          <a:lstStyle/>
          <a:p>
            <a:r>
              <a:rPr lang="en-US" altLang="zh-CN" sz="6600" i="1">
                <a:solidFill>
                  <a:schemeClr val="bg1"/>
                </a:solidFill>
                <a:latin typeface="Segoe UI Black" panose="020B0A02040204020203" charset="0"/>
                <a:ea typeface="STXingkai" panose="02010800040101010101" charset="-122"/>
                <a:cs typeface="Segoe UI Black" panose="020B0A02040204020203" charset="0"/>
              </a:rPr>
              <a:t>Summary &amp; Thank You</a:t>
            </a:r>
          </a:p>
        </p:txBody>
      </p:sp>
      <p:sp>
        <p:nvSpPr>
          <p:cNvPr id="6" name="文本占位符 5"/>
          <p:cNvSpPr>
            <a:spLocks noGrp="1"/>
          </p:cNvSpPr>
          <p:nvPr>
            <p:ph type="body" sz="quarter" idx="13"/>
            <p:custDataLst>
              <p:tags r:id="rId3"/>
            </p:custDataLst>
          </p:nvPr>
        </p:nvSpPr>
        <p:spPr/>
        <p:txBody>
          <a:bodyPr/>
          <a:lstStyle/>
          <a:p>
            <a:r>
              <a:rPr lang="en-US" altLang="zh-CN" sz="6600" i="1">
                <a:solidFill>
                  <a:schemeClr val="bg1"/>
                </a:solidFill>
                <a:latin typeface="Segoe UI Black" panose="020B0A02040204020203" charset="0"/>
                <a:ea typeface="STXingkai" panose="02010800040101010101" charset="-122"/>
                <a:cs typeface="Segoe UI Black" panose="020B0A02040204020203" charset="0"/>
              </a:rPr>
              <a:t>08</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4" name="标题"/>
          <p:cNvSpPr>
            <a:spLocks noGrp="1"/>
          </p:cNvSpPr>
          <p:nvPr>
            <p:ph type="title"/>
            <p:custDataLst>
              <p:tags r:id="rId2"/>
            </p:custDataLst>
          </p:nvPr>
        </p:nvSpPr>
        <p:spPr>
          <a:xfrm>
            <a:off x="2233477" y="3106297"/>
            <a:ext cx="7725045" cy="1159200"/>
          </a:xfrm>
        </p:spPr>
        <p:txBody>
          <a:bodyPr>
            <a:noAutofit/>
          </a:bodyPr>
          <a:lstStyle/>
          <a:p>
            <a:r>
              <a:rPr lang="en-US" altLang="zh-CN" sz="5400" i="1" spc="300" dirty="0">
                <a:solidFill>
                  <a:schemeClr val="bg1"/>
                </a:solidFill>
                <a:latin typeface="Segoe UI Black" panose="020B0A02040204020203" charset="0"/>
                <a:cs typeface="Segoe UI Black" panose="020B0A02040204020203" charset="0"/>
                <a:sym typeface="+mn-ea"/>
              </a:rPr>
              <a:t>Company &amp; Team Intro</a:t>
            </a:r>
          </a:p>
        </p:txBody>
      </p:sp>
      <p:sp>
        <p:nvSpPr>
          <p:cNvPr id="6" name="节编号"/>
          <p:cNvSpPr>
            <a:spLocks noGrp="1"/>
          </p:cNvSpPr>
          <p:nvPr>
            <p:ph type="body" sz="quarter" idx="13"/>
            <p:custDataLst>
              <p:tags r:id="rId3"/>
            </p:custDataLst>
          </p:nvPr>
        </p:nvSpPr>
        <p:spPr>
          <a:xfrm>
            <a:off x="3513000" y="1376507"/>
            <a:ext cx="5166000" cy="1602000"/>
          </a:xfrm>
        </p:spPr>
        <p:txBody>
          <a:bodyPr/>
          <a:lstStyle/>
          <a:p>
            <a:r>
              <a:rPr lang="en-US" altLang="zh-CN" sz="6600" i="1">
                <a:solidFill>
                  <a:schemeClr val="bg1"/>
                </a:solidFill>
                <a:latin typeface="Segoe UI Black" panose="020B0A02040204020203" charset="0"/>
                <a:cs typeface="Segoe UI Black" panose="020B0A02040204020203" charset="0"/>
              </a:rPr>
              <a:t>01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p:txBody>
          <a:bodyPr/>
          <a:lstStyle/>
          <a:p>
            <a:r>
              <a:rPr lang="en-US" altLang="en-US"/>
              <a:t>Summary</a:t>
            </a:r>
          </a:p>
        </p:txBody>
      </p:sp>
      <p:sp>
        <p:nvSpPr>
          <p:cNvPr id="8" name="矩形 7"/>
          <p:cNvSpPr/>
          <p:nvPr>
            <p:custDataLst>
              <p:tags r:id="rId3"/>
            </p:custDataLst>
          </p:nvPr>
        </p:nvSpPr>
        <p:spPr>
          <a:xfrm>
            <a:off x="6018530" y="1776730"/>
            <a:ext cx="5476875" cy="4302760"/>
          </a:xfrm>
          <a:prstGeom prst="rect">
            <a:avLst/>
          </a:prstGeom>
          <a:gradFill>
            <a:gsLst>
              <a:gs pos="52000">
                <a:schemeClr val="accent1">
                  <a:alpha val="0"/>
                </a:schemeClr>
              </a:gs>
              <a:gs pos="0">
                <a:schemeClr val="accent1">
                  <a:alpha val="25000"/>
                </a:schemeClr>
              </a:gs>
              <a:gs pos="100000">
                <a:schemeClr val="accent1">
                  <a:alpha val="25000"/>
                </a:schemeClr>
              </a:gs>
            </a:gsLst>
            <a:lin ang="2700000" scaled="0"/>
          </a:gradFill>
          <a:ln w="6350">
            <a:gradFill>
              <a:gsLst>
                <a:gs pos="24000">
                  <a:schemeClr val="accent1">
                    <a:alpha val="0"/>
                  </a:schemeClr>
                </a:gs>
                <a:gs pos="94000">
                  <a:schemeClr val="accent1">
                    <a:alpha val="70000"/>
                  </a:schemeClr>
                </a:gs>
              </a:gsLst>
              <a:path path="circl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iSans Normal" panose="00000500000000000000" charset="-122"/>
              <a:ea typeface="MiSans Normal" panose="00000500000000000000" charset="-122"/>
              <a:sym typeface="MiSans Normal" panose="00000500000000000000" charset="-122"/>
            </a:endParaRPr>
          </a:p>
        </p:txBody>
      </p:sp>
      <p:pic>
        <p:nvPicPr>
          <p:cNvPr id="10" name="图片 9" descr="E:/设计图片素材/7900721_.jpg7900721_"/>
          <p:cNvPicPr>
            <a:picLocks noChangeAspect="1"/>
          </p:cNvPicPr>
          <p:nvPr>
            <p:custDataLst>
              <p:tags r:id="rId4"/>
            </p:custDataLst>
          </p:nvPr>
        </p:nvPicPr>
        <p:blipFill>
          <a:blip r:embed="rId22"/>
          <a:srcRect l="9617" r="9617"/>
          <a:stretch>
            <a:fillRect/>
          </a:stretch>
        </p:blipFill>
        <p:spPr>
          <a:xfrm>
            <a:off x="694690" y="1853565"/>
            <a:ext cx="4989830" cy="4112895"/>
          </a:xfrm>
          <a:custGeom>
            <a:avLst/>
            <a:gdLst/>
            <a:ahLst/>
            <a:cxnLst>
              <a:cxn ang="3">
                <a:pos x="hc" y="t"/>
              </a:cxn>
              <a:cxn ang="cd2">
                <a:pos x="l" y="vc"/>
              </a:cxn>
              <a:cxn ang="cd4">
                <a:pos x="hc" y="b"/>
              </a:cxn>
              <a:cxn ang="0">
                <a:pos x="r" y="vc"/>
              </a:cxn>
            </a:cxnLst>
            <a:rect l="l" t="t" r="r" b="b"/>
            <a:pathLst>
              <a:path w="8222" h="6387">
                <a:moveTo>
                  <a:pt x="373" y="0"/>
                </a:moveTo>
                <a:lnTo>
                  <a:pt x="8222" y="0"/>
                </a:lnTo>
                <a:lnTo>
                  <a:pt x="8222" y="6014"/>
                </a:lnTo>
                <a:lnTo>
                  <a:pt x="7849" y="6387"/>
                </a:lnTo>
                <a:lnTo>
                  <a:pt x="0" y="6387"/>
                </a:lnTo>
                <a:lnTo>
                  <a:pt x="0" y="373"/>
                </a:lnTo>
                <a:lnTo>
                  <a:pt x="373" y="0"/>
                </a:lnTo>
                <a:close/>
              </a:path>
            </a:pathLst>
          </a:custGeom>
          <a:solidFill>
            <a:schemeClr val="accent1"/>
          </a:solidFill>
          <a:ln w="6350">
            <a:solidFill>
              <a:schemeClr val="accent1"/>
            </a:solidFill>
          </a:ln>
        </p:spPr>
      </p:pic>
      <p:cxnSp>
        <p:nvCxnSpPr>
          <p:cNvPr id="402" name="直接连接符 401"/>
          <p:cNvCxnSpPr/>
          <p:nvPr>
            <p:custDataLst>
              <p:tags r:id="rId5"/>
            </p:custDataLst>
          </p:nvPr>
        </p:nvCxnSpPr>
        <p:spPr>
          <a:xfrm>
            <a:off x="876935" y="1751330"/>
            <a:ext cx="2118360" cy="0"/>
          </a:xfrm>
          <a:prstGeom prst="line">
            <a:avLst/>
          </a:prstGeom>
          <a:gradFill flip="none" rotWithShape="1">
            <a:gsLst>
              <a:gs pos="0">
                <a:schemeClr val="accent1">
                  <a:alpha val="30000"/>
                </a:schemeClr>
              </a:gs>
              <a:gs pos="43000">
                <a:schemeClr val="accent1">
                  <a:alpha val="16000"/>
                </a:schemeClr>
              </a:gs>
              <a:gs pos="100000">
                <a:schemeClr val="accent1">
                  <a:alpha val="0"/>
                </a:schemeClr>
              </a:gs>
            </a:gsLst>
            <a:path path="circle">
              <a:fillToRect l="100000" t="100000"/>
            </a:path>
            <a:tileRect r="-100000" b="-100000"/>
          </a:gradFill>
          <a:ln w="6350">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403" name="直接连接符 402"/>
          <p:cNvCxnSpPr/>
          <p:nvPr>
            <p:custDataLst>
              <p:tags r:id="rId6"/>
            </p:custDataLst>
          </p:nvPr>
        </p:nvCxnSpPr>
        <p:spPr>
          <a:xfrm flipH="1">
            <a:off x="650875" y="1749425"/>
            <a:ext cx="227965" cy="227965"/>
          </a:xfrm>
          <a:prstGeom prst="line">
            <a:avLst/>
          </a:prstGeom>
          <a:gradFill flip="none" rotWithShape="1">
            <a:gsLst>
              <a:gs pos="0">
                <a:schemeClr val="accent1">
                  <a:alpha val="30000"/>
                </a:schemeClr>
              </a:gs>
              <a:gs pos="43000">
                <a:schemeClr val="accent1">
                  <a:alpha val="16000"/>
                </a:schemeClr>
              </a:gs>
              <a:gs pos="100000">
                <a:schemeClr val="accent1">
                  <a:alpha val="0"/>
                </a:schemeClr>
              </a:gs>
            </a:gsLst>
            <a:path path="circle">
              <a:fillToRect l="100000" t="100000"/>
            </a:path>
            <a:tileRect r="-100000" b="-100000"/>
          </a:gradFill>
          <a:ln w="6350">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378" name="直接连接符 377"/>
          <p:cNvCxnSpPr/>
          <p:nvPr>
            <p:custDataLst>
              <p:tags r:id="rId7"/>
            </p:custDataLst>
          </p:nvPr>
        </p:nvCxnSpPr>
        <p:spPr>
          <a:xfrm>
            <a:off x="4404995" y="6055995"/>
            <a:ext cx="1080135" cy="0"/>
          </a:xfrm>
          <a:prstGeom prst="line">
            <a:avLst/>
          </a:prstGeom>
          <a:gradFill flip="none" rotWithShape="1">
            <a:gsLst>
              <a:gs pos="0">
                <a:schemeClr val="accent1">
                  <a:alpha val="30000"/>
                </a:schemeClr>
              </a:gs>
              <a:gs pos="43000">
                <a:schemeClr val="accent1">
                  <a:alpha val="16000"/>
                </a:schemeClr>
              </a:gs>
              <a:gs pos="100000">
                <a:schemeClr val="accent1">
                  <a:alpha val="0"/>
                </a:schemeClr>
              </a:gs>
            </a:gsLst>
            <a:path path="circle">
              <a:fillToRect l="100000" t="100000"/>
            </a:path>
            <a:tileRect r="-100000" b="-100000"/>
          </a:gradFill>
          <a:ln w="6350"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379" name="直接连接符 378"/>
          <p:cNvCxnSpPr/>
          <p:nvPr>
            <p:custDataLst>
              <p:tags r:id="rId8"/>
            </p:custDataLst>
          </p:nvPr>
        </p:nvCxnSpPr>
        <p:spPr>
          <a:xfrm flipV="1">
            <a:off x="5485765" y="5796915"/>
            <a:ext cx="257810" cy="258445"/>
          </a:xfrm>
          <a:prstGeom prst="line">
            <a:avLst/>
          </a:prstGeom>
          <a:gradFill flip="none" rotWithShape="1">
            <a:gsLst>
              <a:gs pos="0">
                <a:schemeClr val="accent1">
                  <a:alpha val="30000"/>
                </a:schemeClr>
              </a:gs>
              <a:gs pos="43000">
                <a:schemeClr val="accent1">
                  <a:alpha val="16000"/>
                </a:schemeClr>
              </a:gs>
              <a:gs pos="100000">
                <a:schemeClr val="accent1">
                  <a:alpha val="0"/>
                </a:schemeClr>
              </a:gs>
            </a:gsLst>
            <a:path path="circle">
              <a:fillToRect l="100000" t="100000"/>
            </a:path>
            <a:tileRect r="-100000" b="-100000"/>
          </a:gradFill>
          <a:ln w="6350"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53" name="半闭框 52"/>
          <p:cNvSpPr/>
          <p:nvPr>
            <p:custDataLst>
              <p:tags r:id="rId9"/>
            </p:custDataLst>
          </p:nvPr>
        </p:nvSpPr>
        <p:spPr>
          <a:xfrm rot="5400000" flipH="1">
            <a:off x="11108055" y="5699760"/>
            <a:ext cx="342900" cy="433070"/>
          </a:xfrm>
          <a:prstGeom prst="halfFrame">
            <a:avLst>
              <a:gd name="adj1" fmla="val 8991"/>
              <a:gd name="adj2" fmla="val 8991"/>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iSans Normal" panose="00000500000000000000" charset="-122"/>
              <a:ea typeface="MiSans Normal" panose="00000500000000000000" charset="-122"/>
              <a:cs typeface="SimHei" panose="02010609060101010101" charset="-122"/>
              <a:sym typeface="MiSans Normal" panose="00000500000000000000" charset="-122"/>
            </a:endParaRPr>
          </a:p>
        </p:txBody>
      </p:sp>
      <p:sp>
        <p:nvSpPr>
          <p:cNvPr id="54" name="梯形 53"/>
          <p:cNvSpPr/>
          <p:nvPr>
            <p:custDataLst>
              <p:tags r:id="rId10"/>
            </p:custDataLst>
          </p:nvPr>
        </p:nvSpPr>
        <p:spPr>
          <a:xfrm flipV="1">
            <a:off x="11202035" y="6087745"/>
            <a:ext cx="239395" cy="22860"/>
          </a:xfrm>
          <a:prstGeom prst="trapezoid">
            <a:avLst>
              <a:gd name="adj" fmla="val 49390"/>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Normal" panose="00000500000000000000" charset="-122"/>
              <a:ea typeface="MiSans Normal" panose="00000500000000000000" charset="-122"/>
              <a:cs typeface="SimHei" panose="02010609060101010101" charset="-122"/>
              <a:sym typeface="MiSans Normal" panose="00000500000000000000" charset="-122"/>
            </a:endParaRPr>
          </a:p>
        </p:txBody>
      </p:sp>
      <p:cxnSp>
        <p:nvCxnSpPr>
          <p:cNvPr id="69" name="直接连接符 68"/>
          <p:cNvCxnSpPr/>
          <p:nvPr>
            <p:custDataLst>
              <p:tags r:id="rId11"/>
            </p:custDataLst>
          </p:nvPr>
        </p:nvCxnSpPr>
        <p:spPr>
          <a:xfrm>
            <a:off x="6005830" y="5806440"/>
            <a:ext cx="0" cy="289560"/>
          </a:xfrm>
          <a:prstGeom prst="line">
            <a:avLst/>
          </a:prstGeom>
          <a:ln w="6350"/>
        </p:spPr>
        <p:style>
          <a:lnRef idx="2">
            <a:schemeClr val="accent1"/>
          </a:lnRef>
          <a:fillRef idx="0">
            <a:srgbClr val="FFFFFF"/>
          </a:fillRef>
          <a:effectRef idx="0">
            <a:srgbClr val="FFFFFF"/>
          </a:effectRef>
          <a:fontRef idx="minor">
            <a:schemeClr val="tx1"/>
          </a:fontRef>
        </p:style>
      </p:cxnSp>
      <p:cxnSp>
        <p:nvCxnSpPr>
          <p:cNvPr id="70" name="直接连接符 69"/>
          <p:cNvCxnSpPr/>
          <p:nvPr>
            <p:custDataLst>
              <p:tags r:id="rId12"/>
            </p:custDataLst>
          </p:nvPr>
        </p:nvCxnSpPr>
        <p:spPr>
          <a:xfrm rot="16200000">
            <a:off x="6148070" y="5948680"/>
            <a:ext cx="0" cy="289560"/>
          </a:xfrm>
          <a:prstGeom prst="line">
            <a:avLst/>
          </a:prstGeom>
          <a:ln w="6350"/>
        </p:spPr>
        <p:style>
          <a:lnRef idx="2">
            <a:schemeClr val="accent1"/>
          </a:lnRef>
          <a:fillRef idx="0">
            <a:srgbClr val="FFFFFF"/>
          </a:fillRef>
          <a:effectRef idx="0">
            <a:srgbClr val="FFFFFF"/>
          </a:effectRef>
          <a:fontRef idx="minor">
            <a:schemeClr val="tx1"/>
          </a:fontRef>
        </p:style>
      </p:cxnSp>
      <p:cxnSp>
        <p:nvCxnSpPr>
          <p:cNvPr id="76" name="直接连接符 75"/>
          <p:cNvCxnSpPr/>
          <p:nvPr>
            <p:custDataLst>
              <p:tags r:id="rId13"/>
            </p:custDataLst>
          </p:nvPr>
        </p:nvCxnSpPr>
        <p:spPr>
          <a:xfrm flipH="1" flipV="1">
            <a:off x="11509375" y="1757680"/>
            <a:ext cx="0" cy="289560"/>
          </a:xfrm>
          <a:prstGeom prst="line">
            <a:avLst/>
          </a:prstGeom>
          <a:ln w="6350"/>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14"/>
            </p:custDataLst>
          </p:nvPr>
        </p:nvCxnSpPr>
        <p:spPr>
          <a:xfrm rot="16200000" flipH="1" flipV="1">
            <a:off x="11367135" y="1615440"/>
            <a:ext cx="0" cy="289560"/>
          </a:xfrm>
          <a:prstGeom prst="line">
            <a:avLst/>
          </a:prstGeom>
          <a:ln w="6350"/>
        </p:spPr>
        <p:style>
          <a:lnRef idx="2">
            <a:schemeClr val="accent1"/>
          </a:lnRef>
          <a:fillRef idx="0">
            <a:srgbClr val="FFFFFF"/>
          </a:fillRef>
          <a:effectRef idx="0">
            <a:srgbClr val="FFFFFF"/>
          </a:effectRef>
          <a:fontRef idx="minor">
            <a:schemeClr val="tx1"/>
          </a:fontRef>
        </p:style>
      </p:cxnSp>
      <p:sp>
        <p:nvSpPr>
          <p:cNvPr id="391" name="任意多边形 390"/>
          <p:cNvSpPr/>
          <p:nvPr>
            <p:custDataLst>
              <p:tags r:id="rId15"/>
            </p:custDataLst>
          </p:nvPr>
        </p:nvSpPr>
        <p:spPr>
          <a:xfrm>
            <a:off x="713740" y="6055995"/>
            <a:ext cx="1547495" cy="76200"/>
          </a:xfrm>
          <a:custGeom>
            <a:avLst/>
            <a:gdLst>
              <a:gd name="adj" fmla="val 25000"/>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2437" h="120">
                <a:moveTo>
                  <a:pt x="0" y="120"/>
                </a:moveTo>
                <a:lnTo>
                  <a:pt x="30" y="0"/>
                </a:lnTo>
                <a:lnTo>
                  <a:pt x="172" y="0"/>
                </a:lnTo>
                <a:lnTo>
                  <a:pt x="142" y="120"/>
                </a:lnTo>
                <a:lnTo>
                  <a:pt x="0" y="120"/>
                </a:lnTo>
                <a:close/>
                <a:moveTo>
                  <a:pt x="226" y="120"/>
                </a:moveTo>
                <a:lnTo>
                  <a:pt x="256" y="0"/>
                </a:lnTo>
                <a:lnTo>
                  <a:pt x="398" y="0"/>
                </a:lnTo>
                <a:lnTo>
                  <a:pt x="368" y="120"/>
                </a:lnTo>
                <a:lnTo>
                  <a:pt x="226" y="120"/>
                </a:lnTo>
                <a:close/>
                <a:moveTo>
                  <a:pt x="453" y="120"/>
                </a:moveTo>
                <a:lnTo>
                  <a:pt x="483" y="0"/>
                </a:lnTo>
                <a:lnTo>
                  <a:pt x="625" y="0"/>
                </a:lnTo>
                <a:lnTo>
                  <a:pt x="595" y="120"/>
                </a:lnTo>
                <a:lnTo>
                  <a:pt x="453" y="120"/>
                </a:lnTo>
                <a:close/>
                <a:moveTo>
                  <a:pt x="679" y="120"/>
                </a:moveTo>
                <a:lnTo>
                  <a:pt x="709" y="0"/>
                </a:lnTo>
                <a:lnTo>
                  <a:pt x="851" y="0"/>
                </a:lnTo>
                <a:lnTo>
                  <a:pt x="821" y="120"/>
                </a:lnTo>
                <a:lnTo>
                  <a:pt x="679" y="120"/>
                </a:lnTo>
                <a:close/>
                <a:moveTo>
                  <a:pt x="906" y="120"/>
                </a:moveTo>
                <a:lnTo>
                  <a:pt x="936" y="0"/>
                </a:lnTo>
                <a:lnTo>
                  <a:pt x="1078" y="0"/>
                </a:lnTo>
                <a:lnTo>
                  <a:pt x="1048" y="120"/>
                </a:lnTo>
                <a:lnTo>
                  <a:pt x="906" y="120"/>
                </a:lnTo>
                <a:close/>
                <a:moveTo>
                  <a:pt x="1132" y="120"/>
                </a:moveTo>
                <a:lnTo>
                  <a:pt x="1162" y="0"/>
                </a:lnTo>
                <a:lnTo>
                  <a:pt x="1304" y="0"/>
                </a:lnTo>
                <a:lnTo>
                  <a:pt x="1274" y="120"/>
                </a:lnTo>
                <a:lnTo>
                  <a:pt x="1132" y="120"/>
                </a:lnTo>
                <a:close/>
                <a:moveTo>
                  <a:pt x="1359" y="120"/>
                </a:moveTo>
                <a:lnTo>
                  <a:pt x="1389" y="0"/>
                </a:lnTo>
                <a:lnTo>
                  <a:pt x="1531" y="0"/>
                </a:lnTo>
                <a:lnTo>
                  <a:pt x="1501" y="120"/>
                </a:lnTo>
                <a:lnTo>
                  <a:pt x="1359" y="120"/>
                </a:lnTo>
                <a:close/>
                <a:moveTo>
                  <a:pt x="1585" y="120"/>
                </a:moveTo>
                <a:lnTo>
                  <a:pt x="1615" y="0"/>
                </a:lnTo>
                <a:lnTo>
                  <a:pt x="1757" y="0"/>
                </a:lnTo>
                <a:lnTo>
                  <a:pt x="1727" y="120"/>
                </a:lnTo>
                <a:lnTo>
                  <a:pt x="1585" y="120"/>
                </a:lnTo>
                <a:close/>
                <a:moveTo>
                  <a:pt x="1812" y="120"/>
                </a:moveTo>
                <a:lnTo>
                  <a:pt x="1842" y="0"/>
                </a:lnTo>
                <a:lnTo>
                  <a:pt x="1984" y="0"/>
                </a:lnTo>
                <a:lnTo>
                  <a:pt x="1954" y="120"/>
                </a:lnTo>
                <a:lnTo>
                  <a:pt x="1812" y="120"/>
                </a:lnTo>
                <a:close/>
                <a:moveTo>
                  <a:pt x="2038" y="120"/>
                </a:moveTo>
                <a:lnTo>
                  <a:pt x="2068" y="0"/>
                </a:lnTo>
                <a:lnTo>
                  <a:pt x="2210" y="0"/>
                </a:lnTo>
                <a:lnTo>
                  <a:pt x="2180" y="120"/>
                </a:lnTo>
                <a:lnTo>
                  <a:pt x="2038" y="120"/>
                </a:lnTo>
                <a:close/>
                <a:moveTo>
                  <a:pt x="2265" y="120"/>
                </a:moveTo>
                <a:lnTo>
                  <a:pt x="2295" y="0"/>
                </a:lnTo>
                <a:lnTo>
                  <a:pt x="2437" y="0"/>
                </a:lnTo>
                <a:lnTo>
                  <a:pt x="2407" y="120"/>
                </a:lnTo>
                <a:lnTo>
                  <a:pt x="2265" y="120"/>
                </a:lnTo>
                <a:close/>
              </a:path>
            </a:pathLst>
          </a:custGeom>
          <a:gradFill flip="none" rotWithShape="1">
            <a:gsLst>
              <a:gs pos="0">
                <a:schemeClr val="accent1"/>
              </a:gs>
              <a:gs pos="100000">
                <a:schemeClr val="accent1">
                  <a:alpha val="0"/>
                </a:schemeClr>
              </a:gs>
            </a:gsLst>
            <a:lin ang="0" scaled="0"/>
            <a:tileRect/>
          </a:gra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MiSans Normal" panose="00000500000000000000" charset="-122"/>
              <a:ea typeface="MiSans Normal" panose="00000500000000000000" charset="-122"/>
              <a:sym typeface="MiSans Normal" panose="00000500000000000000" charset="-122"/>
            </a:endParaRPr>
          </a:p>
        </p:txBody>
      </p:sp>
      <p:sp>
        <p:nvSpPr>
          <p:cNvPr id="84" name="任意多边形 83"/>
          <p:cNvSpPr/>
          <p:nvPr>
            <p:custDataLst>
              <p:tags r:id="rId16"/>
            </p:custDataLst>
          </p:nvPr>
        </p:nvSpPr>
        <p:spPr>
          <a:xfrm flipV="1">
            <a:off x="5987098" y="1752600"/>
            <a:ext cx="732155" cy="347663"/>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153" h="548">
                <a:moveTo>
                  <a:pt x="0" y="0"/>
                </a:moveTo>
                <a:lnTo>
                  <a:pt x="46" y="21"/>
                </a:lnTo>
                <a:lnTo>
                  <a:pt x="46" y="363"/>
                </a:lnTo>
                <a:lnTo>
                  <a:pt x="163" y="468"/>
                </a:lnTo>
                <a:lnTo>
                  <a:pt x="1049" y="468"/>
                </a:lnTo>
                <a:lnTo>
                  <a:pt x="1153" y="514"/>
                </a:lnTo>
                <a:lnTo>
                  <a:pt x="673" y="514"/>
                </a:lnTo>
                <a:lnTo>
                  <a:pt x="657" y="548"/>
                </a:lnTo>
                <a:lnTo>
                  <a:pt x="332" y="548"/>
                </a:lnTo>
                <a:lnTo>
                  <a:pt x="316" y="514"/>
                </a:lnTo>
                <a:lnTo>
                  <a:pt x="0" y="514"/>
                </a:lnTo>
                <a:lnTo>
                  <a:pt x="0" y="0"/>
                </a:lnTo>
                <a:close/>
              </a:path>
            </a:pathLst>
          </a:cu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Normal" panose="00000500000000000000" charset="-122"/>
              <a:ea typeface="MiSans Normal" panose="00000500000000000000" charset="-122"/>
              <a:cs typeface="SimHei" panose="02010609060101010101" charset="-122"/>
              <a:sym typeface="MiSans Normal" panose="00000500000000000000" charset="-122"/>
            </a:endParaRPr>
          </a:p>
        </p:txBody>
      </p:sp>
      <p:pic>
        <p:nvPicPr>
          <p:cNvPr id="93" name="图片 92"/>
          <p:cNvPicPr>
            <a:picLocks noChangeAspect="1"/>
          </p:cNvPicPr>
          <p:nvPr>
            <p:custDataLst>
              <p:tags r:id="rId17"/>
            </p:custDataLst>
          </p:nvPr>
        </p:nvPicPr>
        <p:blipFill>
          <a:blip r:embed="rId23">
            <a:alphaModFix amt="25000"/>
            <a:duotone>
              <a:schemeClr val="accent1">
                <a:shade val="45000"/>
                <a:satMod val="135000"/>
              </a:schemeClr>
              <a:prstClr val="white"/>
            </a:duotone>
          </a:blip>
          <a:stretch>
            <a:fillRect/>
          </a:stretch>
        </p:blipFill>
        <p:spPr>
          <a:xfrm>
            <a:off x="7722235" y="1669415"/>
            <a:ext cx="2199640" cy="231775"/>
          </a:xfrm>
          <a:prstGeom prst="rect">
            <a:avLst/>
          </a:prstGeom>
        </p:spPr>
      </p:pic>
      <p:pic>
        <p:nvPicPr>
          <p:cNvPr id="94" name="图片 93"/>
          <p:cNvPicPr>
            <a:picLocks noChangeAspect="1"/>
          </p:cNvPicPr>
          <p:nvPr>
            <p:custDataLst>
              <p:tags r:id="rId18"/>
            </p:custDataLst>
          </p:nvPr>
        </p:nvPicPr>
        <p:blipFill>
          <a:blip r:embed="rId23">
            <a:duotone>
              <a:schemeClr val="accent1">
                <a:shade val="45000"/>
                <a:satMod val="135000"/>
              </a:schemeClr>
              <a:prstClr val="white"/>
            </a:duotone>
          </a:blip>
          <a:stretch>
            <a:fillRect/>
          </a:stretch>
        </p:blipFill>
        <p:spPr>
          <a:xfrm>
            <a:off x="8230870" y="1749425"/>
            <a:ext cx="1182370" cy="71755"/>
          </a:xfrm>
          <a:prstGeom prst="rect">
            <a:avLst/>
          </a:prstGeom>
        </p:spPr>
      </p:pic>
      <p:sp>
        <p:nvSpPr>
          <p:cNvPr id="95" name="菱形 94"/>
          <p:cNvSpPr/>
          <p:nvPr>
            <p:custDataLst>
              <p:tags r:id="rId19"/>
            </p:custDataLst>
          </p:nvPr>
        </p:nvSpPr>
        <p:spPr>
          <a:xfrm flipV="1">
            <a:off x="7670800" y="1776095"/>
            <a:ext cx="2302510" cy="17780"/>
          </a:xfrm>
          <a:prstGeom prst="diamond">
            <a:avLst/>
          </a:prstGeom>
          <a:gradFill>
            <a:gsLst>
              <a:gs pos="0">
                <a:schemeClr val="accent1">
                  <a:alpha val="10000"/>
                </a:schemeClr>
              </a:gs>
              <a:gs pos="100000">
                <a:schemeClr val="accent1">
                  <a:alpha val="10000"/>
                </a:schemeClr>
              </a:gs>
              <a:gs pos="50000">
                <a:srgbClr val="FFFFFF"/>
              </a:gs>
            </a:gsLst>
            <a:lin ang="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Sans Normal" panose="00000500000000000000" charset="-122"/>
              <a:ea typeface="MiSans Normal" panose="00000500000000000000" charset="-122"/>
              <a:sym typeface="MiSans Normal" panose="00000500000000000000" charset="-122"/>
            </a:endParaRPr>
          </a:p>
        </p:txBody>
      </p:sp>
      <p:sp>
        <p:nvSpPr>
          <p:cNvPr id="3" name="矩形 2"/>
          <p:cNvSpPr/>
          <p:nvPr>
            <p:custDataLst>
              <p:tags r:id="rId20"/>
            </p:custDataLst>
          </p:nvPr>
        </p:nvSpPr>
        <p:spPr>
          <a:xfrm>
            <a:off x="6218873" y="2005331"/>
            <a:ext cx="5076190" cy="3845559"/>
          </a:xfrm>
          <a:prstGeom prst="rect">
            <a:avLst/>
          </a:prstGeom>
          <a:noFill/>
        </p:spPr>
        <p:txBody>
          <a:bodyPr wrap="square" lIns="0" tIns="0" rIns="0" bIns="0" rtlCol="0" anchor="t" anchorCtr="0">
            <a:noAutofit/>
          </a:bodyPr>
          <a:lstStyle/>
          <a:p>
            <a:pPr marL="0" lvl="0">
              <a:lnSpc>
                <a:spcPct val="150000"/>
              </a:lnSpc>
              <a:spcBef>
                <a:spcPct val="0"/>
              </a:spcBef>
              <a:spcAft>
                <a:spcPct val="0"/>
              </a:spcAft>
            </a:pPr>
            <a:r>
              <a:rPr lang="zh-CN" altLang="en-US" sz="1400" kern="0" dirty="0">
                <a:ln>
                  <a:noFill/>
                  <a:prstDash val="sysDot"/>
                </a:ln>
                <a:solidFill>
                  <a:schemeClr val="tx1">
                    <a:lumMod val="85000"/>
                    <a:lumOff val="15000"/>
                  </a:schemeClr>
                </a:solidFill>
                <a:latin typeface="+mn-ea"/>
                <a:cs typeface="+mn-ea"/>
              </a:rPr>
              <a:t>Peter, Michael, and James present the HydraSmart smart water bottle—solving poor drinking habits with intake tracking, reminders, and personalized plans—targeting Shenzhen’s 25-45-year-old professionals. It has a ¥99.99 price (cheaper than high-end options), projects ~¥90M Year 1 profit, seeks ¥2M investment (for product dev, marketing, operations), and argues it’s a good investment due to big market needs, strong features, and a capable team.</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标题 4"/>
          <p:cNvSpPr>
            <a:spLocks noGrp="1"/>
          </p:cNvSpPr>
          <p:nvPr>
            <p:ph type="ctrTitle"/>
            <p:custDataLst>
              <p:tags r:id="rId2"/>
            </p:custDataLst>
          </p:nvPr>
        </p:nvSpPr>
        <p:spPr>
          <a:xfrm>
            <a:off x="2609365" y="2409550"/>
            <a:ext cx="5936400" cy="1825200"/>
          </a:xfrm>
        </p:spPr>
        <p:txBody>
          <a:bodyPr>
            <a:noAutofit/>
          </a:bodyPr>
          <a:lstStyle/>
          <a:p>
            <a:r>
              <a:rPr lang="en-US" altLang="zh-CN" sz="11500">
                <a:latin typeface="STXingkai" panose="02010800040101010101" charset="-122"/>
                <a:ea typeface="STXingkai" panose="02010800040101010101" charset="-122"/>
              </a:rPr>
              <a:t>Thank you!</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13"/>
          <p:cNvSpPr/>
          <p:nvPr>
            <p:custDataLst>
              <p:tags r:id="rId2"/>
            </p:custDataLst>
          </p:nvPr>
        </p:nvSpPr>
        <p:spPr>
          <a:xfrm>
            <a:off x="-369" y="1624965"/>
            <a:ext cx="12190730" cy="5233035"/>
          </a:xfrm>
          <a:custGeom>
            <a:avLst/>
            <a:gdLst>
              <a:gd name="connsiteX0" fmla="*/ 0 w 19198"/>
              <a:gd name="connsiteY0" fmla="*/ 8241 h 8241"/>
              <a:gd name="connsiteX1" fmla="*/ 0 w 19198"/>
              <a:gd name="connsiteY1" fmla="*/ 2951 h 8241"/>
              <a:gd name="connsiteX2" fmla="*/ 780 w 19198"/>
              <a:gd name="connsiteY2" fmla="*/ 3014 h 8241"/>
              <a:gd name="connsiteX3" fmla="*/ 1608 w 19198"/>
              <a:gd name="connsiteY3" fmla="*/ 2199 h 8241"/>
              <a:gd name="connsiteX4" fmla="*/ 1860 w 19198"/>
              <a:gd name="connsiteY4" fmla="*/ 1592 h 8241"/>
              <a:gd name="connsiteX5" fmla="*/ 3376 w 19198"/>
              <a:gd name="connsiteY5" fmla="*/ 0 h 8241"/>
              <a:gd name="connsiteX6" fmla="*/ 19198 w 19198"/>
              <a:gd name="connsiteY6" fmla="*/ 569 h 8241"/>
              <a:gd name="connsiteX7" fmla="*/ 19193 w 19198"/>
              <a:gd name="connsiteY7" fmla="*/ 8230 h 8241"/>
              <a:gd name="connsiteX8" fmla="*/ 0 w 19198"/>
              <a:gd name="connsiteY8" fmla="*/ 8241 h 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98" h="8241">
                <a:moveTo>
                  <a:pt x="0" y="8241"/>
                </a:moveTo>
                <a:lnTo>
                  <a:pt x="0" y="2951"/>
                </a:lnTo>
                <a:cubicBezTo>
                  <a:pt x="0" y="2951"/>
                  <a:pt x="374" y="3158"/>
                  <a:pt x="780" y="3014"/>
                </a:cubicBezTo>
                <a:cubicBezTo>
                  <a:pt x="1103" y="2899"/>
                  <a:pt x="1352" y="2647"/>
                  <a:pt x="1608" y="2199"/>
                </a:cubicBezTo>
                <a:cubicBezTo>
                  <a:pt x="1717" y="2008"/>
                  <a:pt x="1802" y="1804"/>
                  <a:pt x="1860" y="1592"/>
                </a:cubicBezTo>
                <a:cubicBezTo>
                  <a:pt x="1969" y="1194"/>
                  <a:pt x="2282" y="82"/>
                  <a:pt x="3376" y="0"/>
                </a:cubicBezTo>
                <a:lnTo>
                  <a:pt x="19198" y="569"/>
                </a:lnTo>
                <a:lnTo>
                  <a:pt x="19193" y="8230"/>
                </a:lnTo>
                <a:cubicBezTo>
                  <a:pt x="12468" y="8242"/>
                  <a:pt x="6398" y="8237"/>
                  <a:pt x="0" y="8241"/>
                </a:cubicBezTo>
                <a:close/>
              </a:path>
            </a:pathLst>
          </a:custGeom>
          <a:solidFill>
            <a:schemeClr val="accent1"/>
          </a:solidFill>
          <a:ln w="1828" cap="flat">
            <a:noFill/>
            <a:prstDash val="solid"/>
            <a:miter/>
          </a:ln>
        </p:spPr>
        <p:txBody>
          <a:bodyPr rtlCol="0" anchor="ctr"/>
          <a:lstStyle/>
          <a:p>
            <a:endParaRPr lang="zh-CN" altLang="en-US" dirty="0">
              <a:highlight>
                <a:srgbClr val="FFFF00"/>
              </a:highlight>
            </a:endParaRPr>
          </a:p>
        </p:txBody>
      </p:sp>
      <p:cxnSp>
        <p:nvCxnSpPr>
          <p:cNvPr id="2" name="直接连接符 1"/>
          <p:cNvCxnSpPr/>
          <p:nvPr>
            <p:custDataLst>
              <p:tags r:id="rId3"/>
            </p:custDataLst>
          </p:nvPr>
        </p:nvCxnSpPr>
        <p:spPr>
          <a:xfrm>
            <a:off x="735306" y="5096785"/>
            <a:ext cx="167848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23" name="图片 22" descr="confident business coach corporate coaching team"/>
          <p:cNvPicPr>
            <a:picLocks noChangeAspect="1"/>
          </p:cNvPicPr>
          <p:nvPr>
            <p:custDataLst>
              <p:tags r:id="rId4"/>
            </p:custDataLst>
          </p:nvPr>
        </p:nvPicPr>
        <p:blipFill>
          <a:blip r:embed="rId10"/>
          <a:srcRect l="732" r="732"/>
          <a:stretch>
            <a:fillRect/>
          </a:stretch>
        </p:blipFill>
        <p:spPr>
          <a:xfrm>
            <a:off x="2057400" y="3781"/>
            <a:ext cx="10134600" cy="6854210"/>
          </a:xfrm>
          <a:custGeom>
            <a:avLst/>
            <a:gdLst>
              <a:gd name="connsiteX0" fmla="*/ 888236 w 10100298"/>
              <a:gd name="connsiteY0" fmla="*/ 0 h 6857075"/>
              <a:gd name="connsiteX1" fmla="*/ 10100298 w 10100298"/>
              <a:gd name="connsiteY1" fmla="*/ 0 h 6857075"/>
              <a:gd name="connsiteX2" fmla="*/ 10100298 w 10100298"/>
              <a:gd name="connsiteY2" fmla="*/ 4983606 h 6857075"/>
              <a:gd name="connsiteX3" fmla="*/ 9993951 w 10100298"/>
              <a:gd name="connsiteY3" fmla="*/ 4928449 h 6857075"/>
              <a:gd name="connsiteX4" fmla="*/ 8509161 w 10100298"/>
              <a:gd name="connsiteY4" fmla="*/ 5581280 h 6857075"/>
              <a:gd name="connsiteX5" fmla="*/ 8429447 w 10100298"/>
              <a:gd name="connsiteY5" fmla="*/ 5826156 h 6857075"/>
              <a:gd name="connsiteX6" fmla="*/ 8142957 w 10100298"/>
              <a:gd name="connsiteY6" fmla="*/ 6338656 h 6857075"/>
              <a:gd name="connsiteX7" fmla="*/ 6872895 w 10100298"/>
              <a:gd name="connsiteY7" fmla="*/ 6327004 h 6857075"/>
              <a:gd name="connsiteX8" fmla="*/ 6576973 w 10100298"/>
              <a:gd name="connsiteY8" fmla="*/ 6155000 h 6857075"/>
              <a:gd name="connsiteX9" fmla="*/ 5963674 w 10100298"/>
              <a:gd name="connsiteY9" fmla="*/ 5977816 h 6857075"/>
              <a:gd name="connsiteX10" fmla="*/ 5528853 w 10100298"/>
              <a:gd name="connsiteY10" fmla="*/ 6243037 h 6857075"/>
              <a:gd name="connsiteX11" fmla="*/ 4834360 w 10100298"/>
              <a:gd name="connsiteY11" fmla="*/ 6856890 h 6857075"/>
              <a:gd name="connsiteX12" fmla="*/ 3872243 w 10100298"/>
              <a:gd name="connsiteY12" fmla="*/ 6857075 h 6857075"/>
              <a:gd name="connsiteX13" fmla="*/ 3604433 w 10100298"/>
              <a:gd name="connsiteY13" fmla="*/ 6295563 h 6857075"/>
              <a:gd name="connsiteX14" fmla="*/ 3548578 w 10100298"/>
              <a:gd name="connsiteY14" fmla="*/ 5800078 h 6857075"/>
              <a:gd name="connsiteX15" fmla="*/ 3566888 w 10100298"/>
              <a:gd name="connsiteY15" fmla="*/ 4915640 h 6857075"/>
              <a:gd name="connsiteX16" fmla="*/ 3578355 w 10100298"/>
              <a:gd name="connsiteY16" fmla="*/ 4643762 h 6857075"/>
              <a:gd name="connsiteX17" fmla="*/ 3409679 w 10100298"/>
              <a:gd name="connsiteY17" fmla="*/ 3594162 h 6857075"/>
              <a:gd name="connsiteX18" fmla="*/ 1442350 w 10100298"/>
              <a:gd name="connsiteY18" fmla="*/ 2927967 h 6857075"/>
              <a:gd name="connsiteX19" fmla="*/ 105151 w 10100298"/>
              <a:gd name="connsiteY19" fmla="*/ 2295803 h 6857075"/>
              <a:gd name="connsiteX20" fmla="*/ 888236 w 10100298"/>
              <a:gd name="connsiteY20" fmla="*/ 0 h 685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00298" h="6857075">
                <a:moveTo>
                  <a:pt x="888236" y="0"/>
                </a:moveTo>
                <a:lnTo>
                  <a:pt x="10100298" y="0"/>
                </a:lnTo>
                <a:lnTo>
                  <a:pt x="10100298" y="4983606"/>
                </a:lnTo>
                <a:lnTo>
                  <a:pt x="9993951" y="4928449"/>
                </a:lnTo>
                <a:cubicBezTo>
                  <a:pt x="8917140" y="4404862"/>
                  <a:pt x="8579934" y="5326678"/>
                  <a:pt x="8509161" y="5581280"/>
                </a:cubicBezTo>
                <a:cubicBezTo>
                  <a:pt x="8486226" y="5664139"/>
                  <a:pt x="8459778" y="5745887"/>
                  <a:pt x="8429447" y="5826156"/>
                </a:cubicBezTo>
                <a:cubicBezTo>
                  <a:pt x="8261881" y="6269855"/>
                  <a:pt x="8142957" y="6338656"/>
                  <a:pt x="8142957" y="6338656"/>
                </a:cubicBezTo>
                <a:cubicBezTo>
                  <a:pt x="7793214" y="6679152"/>
                  <a:pt x="7194341" y="6475706"/>
                  <a:pt x="6872895" y="6327004"/>
                </a:cubicBezTo>
                <a:cubicBezTo>
                  <a:pt x="6769137" y="6278917"/>
                  <a:pt x="6670373" y="6220842"/>
                  <a:pt x="6576973" y="6155000"/>
                </a:cubicBezTo>
                <a:cubicBezTo>
                  <a:pt x="6334132" y="5983550"/>
                  <a:pt x="6127541" y="5950813"/>
                  <a:pt x="5963674" y="5977816"/>
                </a:cubicBezTo>
                <a:cubicBezTo>
                  <a:pt x="5716024" y="6018506"/>
                  <a:pt x="5571947" y="6189771"/>
                  <a:pt x="5528853" y="6243037"/>
                </a:cubicBezTo>
                <a:cubicBezTo>
                  <a:pt x="5369425" y="6444634"/>
                  <a:pt x="5139160" y="6681557"/>
                  <a:pt x="4834360" y="6856890"/>
                </a:cubicBezTo>
                <a:lnTo>
                  <a:pt x="3872243" y="6857075"/>
                </a:lnTo>
                <a:cubicBezTo>
                  <a:pt x="3703012" y="6700422"/>
                  <a:pt x="3650486" y="6503448"/>
                  <a:pt x="3604433" y="6295563"/>
                </a:cubicBezTo>
                <a:cubicBezTo>
                  <a:pt x="3546358" y="6033487"/>
                  <a:pt x="3548578" y="5800078"/>
                  <a:pt x="3548578" y="5800078"/>
                </a:cubicBezTo>
                <a:lnTo>
                  <a:pt x="3566888" y="4915640"/>
                </a:lnTo>
                <a:cubicBezTo>
                  <a:pt x="3568737" y="4824829"/>
                  <a:pt x="3572806" y="4734203"/>
                  <a:pt x="3578355" y="4643762"/>
                </a:cubicBezTo>
                <a:cubicBezTo>
                  <a:pt x="3624038" y="3896003"/>
                  <a:pt x="3409679" y="3594162"/>
                  <a:pt x="3409679" y="3594162"/>
                </a:cubicBezTo>
                <a:cubicBezTo>
                  <a:pt x="2901618" y="2821250"/>
                  <a:pt x="1442350" y="2927967"/>
                  <a:pt x="1442350" y="2927967"/>
                </a:cubicBezTo>
                <a:cubicBezTo>
                  <a:pt x="400149" y="2975684"/>
                  <a:pt x="105151" y="2295803"/>
                  <a:pt x="105151" y="2295803"/>
                </a:cubicBezTo>
                <a:cubicBezTo>
                  <a:pt x="-363886" y="1179805"/>
                  <a:pt x="888236" y="0"/>
                  <a:pt x="888236" y="0"/>
                </a:cubicBezTo>
                <a:close/>
              </a:path>
            </a:pathLst>
          </a:custGeom>
          <a:solidFill>
            <a:schemeClr val="accent1">
              <a:lumMod val="60000"/>
              <a:lumOff val="40000"/>
            </a:schemeClr>
          </a:solidFill>
          <a:ln w="6350">
            <a:solidFill>
              <a:schemeClr val="tx1">
                <a:lumMod val="20000"/>
                <a:lumOff val="80000"/>
                <a:alpha val="40000"/>
              </a:schemeClr>
            </a:solidFill>
          </a:ln>
        </p:spPr>
      </p:pic>
      <p:sp>
        <p:nvSpPr>
          <p:cNvPr id="3" name="任意多边形: 形状 24"/>
          <p:cNvSpPr/>
          <p:nvPr>
            <p:custDataLst>
              <p:tags r:id="rId5"/>
            </p:custDataLst>
          </p:nvPr>
        </p:nvSpPr>
        <p:spPr>
          <a:xfrm>
            <a:off x="1924050" y="0"/>
            <a:ext cx="10267951" cy="6858000"/>
          </a:xfrm>
          <a:custGeom>
            <a:avLst/>
            <a:gdLst>
              <a:gd name="connsiteX0" fmla="*/ 9553460 w 10267951"/>
              <a:gd name="connsiteY0" fmla="*/ 4764340 h 6842188"/>
              <a:gd name="connsiteX1" fmla="*/ 9559103 w 10267951"/>
              <a:gd name="connsiteY1" fmla="*/ 4764340 h 6842188"/>
              <a:gd name="connsiteX2" fmla="*/ 9628174 w 10267951"/>
              <a:gd name="connsiteY2" fmla="*/ 4766180 h 6842188"/>
              <a:gd name="connsiteX3" fmla="*/ 9634184 w 10267951"/>
              <a:gd name="connsiteY3" fmla="*/ 4766180 h 6842188"/>
              <a:gd name="connsiteX4" fmla="*/ 9706690 w 10267951"/>
              <a:gd name="connsiteY4" fmla="*/ 4773909 h 6842188"/>
              <a:gd name="connsiteX5" fmla="*/ 9712210 w 10267951"/>
              <a:gd name="connsiteY5" fmla="*/ 4774646 h 6842188"/>
              <a:gd name="connsiteX6" fmla="*/ 9789623 w 10267951"/>
              <a:gd name="connsiteY6" fmla="*/ 4788755 h 6842188"/>
              <a:gd name="connsiteX7" fmla="*/ 9794652 w 10267951"/>
              <a:gd name="connsiteY7" fmla="*/ 4789858 h 6842188"/>
              <a:gd name="connsiteX8" fmla="*/ 9876115 w 10267951"/>
              <a:gd name="connsiteY8" fmla="*/ 4810469 h 6842188"/>
              <a:gd name="connsiteX9" fmla="*/ 9880653 w 10267951"/>
              <a:gd name="connsiteY9" fmla="*/ 4811695 h 6842188"/>
              <a:gd name="connsiteX10" fmla="*/ 9966531 w 10267951"/>
              <a:gd name="connsiteY10" fmla="*/ 4839176 h 6842188"/>
              <a:gd name="connsiteX11" fmla="*/ 9971070 w 10267951"/>
              <a:gd name="connsiteY11" fmla="*/ 4840771 h 6842188"/>
              <a:gd name="connsiteX12" fmla="*/ 10061610 w 10267951"/>
              <a:gd name="connsiteY12" fmla="*/ 4875981 h 6842188"/>
              <a:gd name="connsiteX13" fmla="*/ 10065290 w 10267951"/>
              <a:gd name="connsiteY13" fmla="*/ 4877452 h 6842188"/>
              <a:gd name="connsiteX14" fmla="*/ 10160613 w 10267951"/>
              <a:gd name="connsiteY14" fmla="*/ 4920514 h 6842188"/>
              <a:gd name="connsiteX15" fmla="*/ 10164294 w 10267951"/>
              <a:gd name="connsiteY15" fmla="*/ 4922355 h 6842188"/>
              <a:gd name="connsiteX16" fmla="*/ 10267951 w 10267951"/>
              <a:gd name="connsiteY16" fmla="*/ 4975998 h 6842188"/>
              <a:gd name="connsiteX17" fmla="*/ 10267951 w 10267951"/>
              <a:gd name="connsiteY17" fmla="*/ 5146603 h 6842188"/>
              <a:gd name="connsiteX18" fmla="*/ 10097186 w 10267951"/>
              <a:gd name="connsiteY18" fmla="*/ 5058040 h 6842188"/>
              <a:gd name="connsiteX19" fmla="*/ 10005543 w 10267951"/>
              <a:gd name="connsiteY19" fmla="*/ 5016697 h 6842188"/>
              <a:gd name="connsiteX20" fmla="*/ 9919666 w 10267951"/>
              <a:gd name="connsiteY20" fmla="*/ 4983082 h 6842188"/>
              <a:gd name="connsiteX21" fmla="*/ 9837958 w 10267951"/>
              <a:gd name="connsiteY21" fmla="*/ 4957073 h 6842188"/>
              <a:gd name="connsiteX22" fmla="*/ 9761160 w 10267951"/>
              <a:gd name="connsiteY22" fmla="*/ 4937689 h 6842188"/>
              <a:gd name="connsiteX23" fmla="*/ 9689024 w 10267951"/>
              <a:gd name="connsiteY23" fmla="*/ 4924562 h 6842188"/>
              <a:gd name="connsiteX24" fmla="*/ 9622406 w 10267951"/>
              <a:gd name="connsiteY24" fmla="*/ 4917569 h 6842188"/>
              <a:gd name="connsiteX25" fmla="*/ 9559103 w 10267951"/>
              <a:gd name="connsiteY25" fmla="*/ 4915852 h 6842188"/>
              <a:gd name="connsiteX26" fmla="*/ 9500216 w 10267951"/>
              <a:gd name="connsiteY26" fmla="*/ 4918429 h 6842188"/>
              <a:gd name="connsiteX27" fmla="*/ 9445744 w 10267951"/>
              <a:gd name="connsiteY27" fmla="*/ 4925911 h 6842188"/>
              <a:gd name="connsiteX28" fmla="*/ 9394096 w 10267951"/>
              <a:gd name="connsiteY28" fmla="*/ 4937077 h 6842188"/>
              <a:gd name="connsiteX29" fmla="*/ 9345883 w 10267951"/>
              <a:gd name="connsiteY29" fmla="*/ 4951921 h 6842188"/>
              <a:gd name="connsiteX30" fmla="*/ 9299754 w 10267951"/>
              <a:gd name="connsiteY30" fmla="*/ 4970077 h 6842188"/>
              <a:gd name="connsiteX31" fmla="*/ 9257061 w 10267951"/>
              <a:gd name="connsiteY31" fmla="*/ 4991178 h 6842188"/>
              <a:gd name="connsiteX32" fmla="*/ 9215594 w 10267951"/>
              <a:gd name="connsiteY32" fmla="*/ 5014978 h 6842188"/>
              <a:gd name="connsiteX33" fmla="*/ 9177072 w 10267951"/>
              <a:gd name="connsiteY33" fmla="*/ 5042093 h 6842188"/>
              <a:gd name="connsiteX34" fmla="*/ 9140267 w 10267951"/>
              <a:gd name="connsiteY34" fmla="*/ 5071658 h 6842188"/>
              <a:gd name="connsiteX35" fmla="*/ 9106530 w 10267951"/>
              <a:gd name="connsiteY35" fmla="*/ 5102452 h 6842188"/>
              <a:gd name="connsiteX36" fmla="*/ 9074510 w 10267951"/>
              <a:gd name="connsiteY36" fmla="*/ 5135943 h 6842188"/>
              <a:gd name="connsiteX37" fmla="*/ 9043838 w 10267951"/>
              <a:gd name="connsiteY37" fmla="*/ 5171398 h 6842188"/>
              <a:gd name="connsiteX38" fmla="*/ 9015622 w 10267951"/>
              <a:gd name="connsiteY38" fmla="*/ 5207467 h 6842188"/>
              <a:gd name="connsiteX39" fmla="*/ 8989491 w 10267951"/>
              <a:gd name="connsiteY39" fmla="*/ 5244272 h 6842188"/>
              <a:gd name="connsiteX40" fmla="*/ 8964956 w 10267951"/>
              <a:gd name="connsiteY40" fmla="*/ 5282918 h 6842188"/>
              <a:gd name="connsiteX41" fmla="*/ 8942504 w 10267951"/>
              <a:gd name="connsiteY41" fmla="*/ 5320948 h 6842188"/>
              <a:gd name="connsiteX42" fmla="*/ 8922753 w 10267951"/>
              <a:gd name="connsiteY42" fmla="*/ 5357753 h 6842188"/>
              <a:gd name="connsiteX43" fmla="*/ 8886684 w 10267951"/>
              <a:gd name="connsiteY43" fmla="*/ 5433816 h 6842188"/>
              <a:gd name="connsiteX44" fmla="*/ 8857976 w 10267951"/>
              <a:gd name="connsiteY44" fmla="*/ 5503867 h 6842188"/>
              <a:gd name="connsiteX45" fmla="*/ 8846934 w 10267951"/>
              <a:gd name="connsiteY45" fmla="*/ 5534414 h 6842188"/>
              <a:gd name="connsiteX46" fmla="*/ 8829391 w 10267951"/>
              <a:gd name="connsiteY46" fmla="*/ 5588886 h 6842188"/>
              <a:gd name="connsiteX47" fmla="*/ 8822521 w 10267951"/>
              <a:gd name="connsiteY47" fmla="*/ 5613421 h 6842188"/>
              <a:gd name="connsiteX48" fmla="*/ 8822521 w 10267951"/>
              <a:gd name="connsiteY48" fmla="*/ 5615140 h 6842188"/>
              <a:gd name="connsiteX49" fmla="*/ 8784490 w 10267951"/>
              <a:gd name="connsiteY49" fmla="*/ 5740521 h 6842188"/>
              <a:gd name="connsiteX50" fmla="*/ 8783508 w 10267951"/>
              <a:gd name="connsiteY50" fmla="*/ 5743588 h 6842188"/>
              <a:gd name="connsiteX51" fmla="*/ 8739955 w 10267951"/>
              <a:gd name="connsiteY51" fmla="*/ 5867987 h 6842188"/>
              <a:gd name="connsiteX52" fmla="*/ 8738853 w 10267951"/>
              <a:gd name="connsiteY52" fmla="*/ 5870686 h 6842188"/>
              <a:gd name="connsiteX53" fmla="*/ 8707076 w 10267951"/>
              <a:gd name="connsiteY53" fmla="*/ 5951656 h 6842188"/>
              <a:gd name="connsiteX54" fmla="*/ 8706340 w 10267951"/>
              <a:gd name="connsiteY54" fmla="*/ 5953252 h 6842188"/>
              <a:gd name="connsiteX55" fmla="*/ 8675792 w 10267951"/>
              <a:gd name="connsiteY55" fmla="*/ 6026124 h 6842188"/>
              <a:gd name="connsiteX56" fmla="*/ 8674933 w 10267951"/>
              <a:gd name="connsiteY56" fmla="*/ 6027964 h 6842188"/>
              <a:gd name="connsiteX57" fmla="*/ 8645735 w 10267951"/>
              <a:gd name="connsiteY57" fmla="*/ 6092495 h 6842188"/>
              <a:gd name="connsiteX58" fmla="*/ 8644754 w 10267951"/>
              <a:gd name="connsiteY58" fmla="*/ 6094704 h 6842188"/>
              <a:gd name="connsiteX59" fmla="*/ 8616783 w 10267951"/>
              <a:gd name="connsiteY59" fmla="*/ 6151629 h 6842188"/>
              <a:gd name="connsiteX60" fmla="*/ 8616048 w 10267951"/>
              <a:gd name="connsiteY60" fmla="*/ 6153100 h 6842188"/>
              <a:gd name="connsiteX61" fmla="*/ 8589915 w 10267951"/>
              <a:gd name="connsiteY61" fmla="*/ 6202909 h 6842188"/>
              <a:gd name="connsiteX62" fmla="*/ 8588443 w 10267951"/>
              <a:gd name="connsiteY62" fmla="*/ 6205731 h 6842188"/>
              <a:gd name="connsiteX63" fmla="*/ 8563050 w 10267951"/>
              <a:gd name="connsiteY63" fmla="*/ 6249896 h 6842188"/>
              <a:gd name="connsiteX64" fmla="*/ 8561699 w 10267951"/>
              <a:gd name="connsiteY64" fmla="*/ 6252104 h 6842188"/>
              <a:gd name="connsiteX65" fmla="*/ 8538635 w 10267951"/>
              <a:gd name="connsiteY65" fmla="*/ 6288909 h 6842188"/>
              <a:gd name="connsiteX66" fmla="*/ 8537408 w 10267951"/>
              <a:gd name="connsiteY66" fmla="*/ 6290749 h 6842188"/>
              <a:gd name="connsiteX67" fmla="*/ 8515817 w 10267951"/>
              <a:gd name="connsiteY67" fmla="*/ 6323505 h 6842188"/>
              <a:gd name="connsiteX68" fmla="*/ 8513239 w 10267951"/>
              <a:gd name="connsiteY68" fmla="*/ 6327064 h 6842188"/>
              <a:gd name="connsiteX69" fmla="*/ 8492874 w 10267951"/>
              <a:gd name="connsiteY69" fmla="*/ 6354422 h 6842188"/>
              <a:gd name="connsiteX70" fmla="*/ 8491157 w 10267951"/>
              <a:gd name="connsiteY70" fmla="*/ 6356507 h 6842188"/>
              <a:gd name="connsiteX71" fmla="*/ 8473368 w 10267951"/>
              <a:gd name="connsiteY71" fmla="*/ 6378712 h 6842188"/>
              <a:gd name="connsiteX72" fmla="*/ 8471284 w 10267951"/>
              <a:gd name="connsiteY72" fmla="*/ 6381289 h 6842188"/>
              <a:gd name="connsiteX73" fmla="*/ 8454965 w 10267951"/>
              <a:gd name="connsiteY73" fmla="*/ 6400305 h 6842188"/>
              <a:gd name="connsiteX74" fmla="*/ 8452390 w 10267951"/>
              <a:gd name="connsiteY74" fmla="*/ 6403127 h 6842188"/>
              <a:gd name="connsiteX75" fmla="*/ 8437913 w 10267951"/>
              <a:gd name="connsiteY75" fmla="*/ 6417971 h 6842188"/>
              <a:gd name="connsiteX76" fmla="*/ 8434478 w 10267951"/>
              <a:gd name="connsiteY76" fmla="*/ 6421285 h 6842188"/>
              <a:gd name="connsiteX77" fmla="*/ 8422211 w 10267951"/>
              <a:gd name="connsiteY77" fmla="*/ 6432693 h 6842188"/>
              <a:gd name="connsiteX78" fmla="*/ 8418898 w 10267951"/>
              <a:gd name="connsiteY78" fmla="*/ 6435515 h 6842188"/>
              <a:gd name="connsiteX79" fmla="*/ 8409206 w 10267951"/>
              <a:gd name="connsiteY79" fmla="*/ 6443366 h 6842188"/>
              <a:gd name="connsiteX80" fmla="*/ 8405892 w 10267951"/>
              <a:gd name="connsiteY80" fmla="*/ 6445942 h 6842188"/>
              <a:gd name="connsiteX81" fmla="*/ 8404911 w 10267951"/>
              <a:gd name="connsiteY81" fmla="*/ 6445942 h 6842188"/>
              <a:gd name="connsiteX82" fmla="*/ 8375957 w 10267951"/>
              <a:gd name="connsiteY82" fmla="*/ 6472073 h 6842188"/>
              <a:gd name="connsiteX83" fmla="*/ 8371910 w 10267951"/>
              <a:gd name="connsiteY83" fmla="*/ 6475508 h 6842188"/>
              <a:gd name="connsiteX84" fmla="*/ 8332529 w 10267951"/>
              <a:gd name="connsiteY84" fmla="*/ 6506178 h 6842188"/>
              <a:gd name="connsiteX85" fmla="*/ 8327866 w 10267951"/>
              <a:gd name="connsiteY85" fmla="*/ 6509491 h 6842188"/>
              <a:gd name="connsiteX86" fmla="*/ 8287136 w 10267951"/>
              <a:gd name="connsiteY86" fmla="*/ 6536604 h 6842188"/>
              <a:gd name="connsiteX87" fmla="*/ 8282722 w 10267951"/>
              <a:gd name="connsiteY87" fmla="*/ 6539426 h 6842188"/>
              <a:gd name="connsiteX88" fmla="*/ 8241008 w 10267951"/>
              <a:gd name="connsiteY88" fmla="*/ 6563227 h 6842188"/>
              <a:gd name="connsiteX89" fmla="*/ 8236838 w 10267951"/>
              <a:gd name="connsiteY89" fmla="*/ 6565434 h 6842188"/>
              <a:gd name="connsiteX90" fmla="*/ 8193531 w 10267951"/>
              <a:gd name="connsiteY90" fmla="*/ 6586782 h 6842188"/>
              <a:gd name="connsiteX91" fmla="*/ 8188377 w 10267951"/>
              <a:gd name="connsiteY91" fmla="*/ 6589113 h 6842188"/>
              <a:gd name="connsiteX92" fmla="*/ 8144212 w 10267951"/>
              <a:gd name="connsiteY92" fmla="*/ 6606902 h 6842188"/>
              <a:gd name="connsiteX93" fmla="*/ 8140041 w 10267951"/>
              <a:gd name="connsiteY93" fmla="*/ 6608495 h 6842188"/>
              <a:gd name="connsiteX94" fmla="*/ 8095508 w 10267951"/>
              <a:gd name="connsiteY94" fmla="*/ 6623341 h 6842188"/>
              <a:gd name="connsiteX95" fmla="*/ 8091214 w 10267951"/>
              <a:gd name="connsiteY95" fmla="*/ 6624568 h 6842188"/>
              <a:gd name="connsiteX96" fmla="*/ 8044964 w 10267951"/>
              <a:gd name="connsiteY96" fmla="*/ 6636836 h 6842188"/>
              <a:gd name="connsiteX97" fmla="*/ 8038828 w 10267951"/>
              <a:gd name="connsiteY97" fmla="*/ 6638308 h 6842188"/>
              <a:gd name="connsiteX98" fmla="*/ 7947553 w 10267951"/>
              <a:gd name="connsiteY98" fmla="*/ 6654993 h 6842188"/>
              <a:gd name="connsiteX99" fmla="*/ 7939701 w 10267951"/>
              <a:gd name="connsiteY99" fmla="*/ 6655975 h 6842188"/>
              <a:gd name="connsiteX100" fmla="*/ 7846708 w 10267951"/>
              <a:gd name="connsiteY100" fmla="*/ 6663335 h 6842188"/>
              <a:gd name="connsiteX101" fmla="*/ 7840452 w 10267951"/>
              <a:gd name="connsiteY101" fmla="*/ 6663335 h 6842188"/>
              <a:gd name="connsiteX102" fmla="*/ 7746846 w 10267951"/>
              <a:gd name="connsiteY102" fmla="*/ 6663335 h 6842188"/>
              <a:gd name="connsiteX103" fmla="*/ 7741080 w 10267951"/>
              <a:gd name="connsiteY103" fmla="*/ 6663335 h 6842188"/>
              <a:gd name="connsiteX104" fmla="*/ 7647842 w 10267951"/>
              <a:gd name="connsiteY104" fmla="*/ 6655852 h 6842188"/>
              <a:gd name="connsiteX105" fmla="*/ 7643056 w 10267951"/>
              <a:gd name="connsiteY105" fmla="*/ 6655238 h 6842188"/>
              <a:gd name="connsiteX106" fmla="*/ 7551044 w 10267951"/>
              <a:gd name="connsiteY106" fmla="*/ 6641989 h 6842188"/>
              <a:gd name="connsiteX107" fmla="*/ 7546997 w 10267951"/>
              <a:gd name="connsiteY107" fmla="*/ 6641253 h 6842188"/>
              <a:gd name="connsiteX108" fmla="*/ 7456580 w 10267951"/>
              <a:gd name="connsiteY108" fmla="*/ 6622973 h 6842188"/>
              <a:gd name="connsiteX109" fmla="*/ 7452531 w 10267951"/>
              <a:gd name="connsiteY109" fmla="*/ 6622114 h 6842188"/>
              <a:gd name="connsiteX110" fmla="*/ 7364814 w 10267951"/>
              <a:gd name="connsiteY110" fmla="*/ 6599416 h 6842188"/>
              <a:gd name="connsiteX111" fmla="*/ 7362114 w 10267951"/>
              <a:gd name="connsiteY111" fmla="*/ 6598681 h 6842188"/>
              <a:gd name="connsiteX112" fmla="*/ 7277218 w 10267951"/>
              <a:gd name="connsiteY112" fmla="*/ 6573286 h 6842188"/>
              <a:gd name="connsiteX113" fmla="*/ 7274398 w 10267951"/>
              <a:gd name="connsiteY113" fmla="*/ 6572305 h 6842188"/>
              <a:gd name="connsiteX114" fmla="*/ 7193426 w 10267951"/>
              <a:gd name="connsiteY114" fmla="*/ 6544580 h 6842188"/>
              <a:gd name="connsiteX115" fmla="*/ 7191340 w 10267951"/>
              <a:gd name="connsiteY115" fmla="*/ 6543719 h 6842188"/>
              <a:gd name="connsiteX116" fmla="*/ 7114664 w 10267951"/>
              <a:gd name="connsiteY116" fmla="*/ 6514767 h 6842188"/>
              <a:gd name="connsiteX117" fmla="*/ 7112210 w 10267951"/>
              <a:gd name="connsiteY117" fmla="*/ 6513785 h 6842188"/>
              <a:gd name="connsiteX118" fmla="*/ 7041056 w 10267951"/>
              <a:gd name="connsiteY118" fmla="*/ 6484097 h 6842188"/>
              <a:gd name="connsiteX119" fmla="*/ 7039706 w 10267951"/>
              <a:gd name="connsiteY119" fmla="*/ 6483483 h 6842188"/>
              <a:gd name="connsiteX120" fmla="*/ 6973826 w 10267951"/>
              <a:gd name="connsiteY120" fmla="*/ 6454408 h 6842188"/>
              <a:gd name="connsiteX121" fmla="*/ 6970760 w 10267951"/>
              <a:gd name="connsiteY121" fmla="*/ 6453057 h 6842188"/>
              <a:gd name="connsiteX122" fmla="*/ 6891016 w 10267951"/>
              <a:gd name="connsiteY122" fmla="*/ 6413555 h 6842188"/>
              <a:gd name="connsiteX123" fmla="*/ 6888316 w 10267951"/>
              <a:gd name="connsiteY123" fmla="*/ 6412082 h 6842188"/>
              <a:gd name="connsiteX124" fmla="*/ 6809432 w 10267951"/>
              <a:gd name="connsiteY124" fmla="*/ 6369633 h 6842188"/>
              <a:gd name="connsiteX125" fmla="*/ 6806241 w 10267951"/>
              <a:gd name="connsiteY125" fmla="*/ 6367916 h 6842188"/>
              <a:gd name="connsiteX126" fmla="*/ 6730058 w 10267951"/>
              <a:gd name="connsiteY126" fmla="*/ 6321298 h 6842188"/>
              <a:gd name="connsiteX127" fmla="*/ 6727358 w 10267951"/>
              <a:gd name="connsiteY127" fmla="*/ 6319579 h 6842188"/>
              <a:gd name="connsiteX128" fmla="*/ 6611916 w 10267951"/>
              <a:gd name="connsiteY128" fmla="*/ 6241922 h 6842188"/>
              <a:gd name="connsiteX129" fmla="*/ 6573146 w 10267951"/>
              <a:gd name="connsiteY129" fmla="*/ 6217386 h 6842188"/>
              <a:gd name="connsiteX130" fmla="*/ 6536342 w 10267951"/>
              <a:gd name="connsiteY130" fmla="*/ 6196653 h 6842188"/>
              <a:gd name="connsiteX131" fmla="*/ 6498802 w 10267951"/>
              <a:gd name="connsiteY131" fmla="*/ 6178005 h 6842188"/>
              <a:gd name="connsiteX132" fmla="*/ 6463836 w 10267951"/>
              <a:gd name="connsiteY132" fmla="*/ 6161934 h 6842188"/>
              <a:gd name="connsiteX133" fmla="*/ 6430224 w 10267951"/>
              <a:gd name="connsiteY133" fmla="*/ 6148928 h 6842188"/>
              <a:gd name="connsiteX134" fmla="*/ 6397834 w 10267951"/>
              <a:gd name="connsiteY134" fmla="*/ 6138010 h 6842188"/>
              <a:gd name="connsiteX135" fmla="*/ 6368024 w 10267951"/>
              <a:gd name="connsiteY135" fmla="*/ 6129790 h 6842188"/>
              <a:gd name="connsiteX136" fmla="*/ 6305701 w 10267951"/>
              <a:gd name="connsiteY136" fmla="*/ 6117522 h 6842188"/>
              <a:gd name="connsiteX137" fmla="*/ 6250372 w 10267951"/>
              <a:gd name="connsiteY137" fmla="*/ 6112002 h 6842188"/>
              <a:gd name="connsiteX138" fmla="*/ 6198476 w 10267951"/>
              <a:gd name="connsiteY138" fmla="*/ 6112615 h 6842188"/>
              <a:gd name="connsiteX139" fmla="*/ 6149403 w 10267951"/>
              <a:gd name="connsiteY139" fmla="*/ 6118137 h 6842188"/>
              <a:gd name="connsiteX140" fmla="*/ 6115421 w 10267951"/>
              <a:gd name="connsiteY140" fmla="*/ 6124883 h 6842188"/>
              <a:gd name="connsiteX141" fmla="*/ 6083156 w 10267951"/>
              <a:gd name="connsiteY141" fmla="*/ 6133593 h 6842188"/>
              <a:gd name="connsiteX142" fmla="*/ 6052608 w 10267951"/>
              <a:gd name="connsiteY142" fmla="*/ 6144389 h 6842188"/>
              <a:gd name="connsiteX143" fmla="*/ 6022796 w 10267951"/>
              <a:gd name="connsiteY143" fmla="*/ 6156657 h 6842188"/>
              <a:gd name="connsiteX144" fmla="*/ 5995315 w 10267951"/>
              <a:gd name="connsiteY144" fmla="*/ 6170153 h 6842188"/>
              <a:gd name="connsiteX145" fmla="*/ 5969552 w 10267951"/>
              <a:gd name="connsiteY145" fmla="*/ 6184752 h 6842188"/>
              <a:gd name="connsiteX146" fmla="*/ 5945015 w 10267951"/>
              <a:gd name="connsiteY146" fmla="*/ 6200333 h 6842188"/>
              <a:gd name="connsiteX147" fmla="*/ 5922319 w 10267951"/>
              <a:gd name="connsiteY147" fmla="*/ 6216526 h 6842188"/>
              <a:gd name="connsiteX148" fmla="*/ 5901464 w 10267951"/>
              <a:gd name="connsiteY148" fmla="*/ 6232843 h 6842188"/>
              <a:gd name="connsiteX149" fmla="*/ 5882570 w 10267951"/>
              <a:gd name="connsiteY149" fmla="*/ 6249038 h 6842188"/>
              <a:gd name="connsiteX150" fmla="*/ 5850795 w 10267951"/>
              <a:gd name="connsiteY150" fmla="*/ 6279217 h 6842188"/>
              <a:gd name="connsiteX151" fmla="*/ 5807367 w 10267951"/>
              <a:gd name="connsiteY151" fmla="*/ 6328291 h 6842188"/>
              <a:gd name="connsiteX152" fmla="*/ 5743695 w 10267951"/>
              <a:gd name="connsiteY152" fmla="*/ 6406438 h 6842188"/>
              <a:gd name="connsiteX153" fmla="*/ 5742100 w 10267951"/>
              <a:gd name="connsiteY153" fmla="*/ 6408279 h 6842188"/>
              <a:gd name="connsiteX154" fmla="*/ 5670086 w 10267951"/>
              <a:gd name="connsiteY154" fmla="*/ 6489984 h 6842188"/>
              <a:gd name="connsiteX155" fmla="*/ 5667755 w 10267951"/>
              <a:gd name="connsiteY155" fmla="*/ 6492437 h 6842188"/>
              <a:gd name="connsiteX156" fmla="*/ 5588748 w 10267951"/>
              <a:gd name="connsiteY156" fmla="*/ 6574758 h 6842188"/>
              <a:gd name="connsiteX157" fmla="*/ 5586538 w 10267951"/>
              <a:gd name="connsiteY157" fmla="*/ 6576968 h 6842188"/>
              <a:gd name="connsiteX158" fmla="*/ 5500661 w 10267951"/>
              <a:gd name="connsiteY158" fmla="*/ 6659285 h 6842188"/>
              <a:gd name="connsiteX159" fmla="*/ 5498086 w 10267951"/>
              <a:gd name="connsiteY159" fmla="*/ 6661617 h 6842188"/>
              <a:gd name="connsiteX160" fmla="*/ 5404971 w 10267951"/>
              <a:gd name="connsiteY160" fmla="*/ 6742832 h 6842188"/>
              <a:gd name="connsiteX161" fmla="*/ 5402026 w 10267951"/>
              <a:gd name="connsiteY161" fmla="*/ 6745287 h 6842188"/>
              <a:gd name="connsiteX162" fmla="*/ 5302039 w 10267951"/>
              <a:gd name="connsiteY162" fmla="*/ 6824171 h 6842188"/>
              <a:gd name="connsiteX163" fmla="*/ 5298604 w 10267951"/>
              <a:gd name="connsiteY163" fmla="*/ 6826747 h 6842188"/>
              <a:gd name="connsiteX164" fmla="*/ 5276499 w 10267951"/>
              <a:gd name="connsiteY164" fmla="*/ 6842188 h 6842188"/>
              <a:gd name="connsiteX165" fmla="*/ 4998877 w 10267951"/>
              <a:gd name="connsiteY165" fmla="*/ 6842188 h 6842188"/>
              <a:gd name="connsiteX166" fmla="*/ 5105625 w 10267951"/>
              <a:gd name="connsiteY166" fmla="*/ 6776325 h 6842188"/>
              <a:gd name="connsiteX167" fmla="*/ 5209905 w 10267951"/>
              <a:gd name="connsiteY167" fmla="*/ 6703453 h 6842188"/>
              <a:gd name="connsiteX168" fmla="*/ 5306946 w 10267951"/>
              <a:gd name="connsiteY168" fmla="*/ 6627267 h 6842188"/>
              <a:gd name="connsiteX169" fmla="*/ 5397241 w 10267951"/>
              <a:gd name="connsiteY169" fmla="*/ 6548505 h 6842188"/>
              <a:gd name="connsiteX170" fmla="*/ 5480787 w 10267951"/>
              <a:gd name="connsiteY170" fmla="*/ 6468516 h 6842188"/>
              <a:gd name="connsiteX171" fmla="*/ 5557464 w 10267951"/>
              <a:gd name="connsiteY171" fmla="*/ 6388651 h 6842188"/>
              <a:gd name="connsiteX172" fmla="*/ 5627147 w 10267951"/>
              <a:gd name="connsiteY172" fmla="*/ 6309398 h 6842188"/>
              <a:gd name="connsiteX173" fmla="*/ 5699039 w 10267951"/>
              <a:gd name="connsiteY173" fmla="*/ 6222169 h 6842188"/>
              <a:gd name="connsiteX174" fmla="*/ 5700019 w 10267951"/>
              <a:gd name="connsiteY174" fmla="*/ 6220943 h 6842188"/>
              <a:gd name="connsiteX175" fmla="*/ 5710816 w 10267951"/>
              <a:gd name="connsiteY175" fmla="*/ 6208675 h 6842188"/>
              <a:gd name="connsiteX176" fmla="*/ 5712165 w 10267951"/>
              <a:gd name="connsiteY176" fmla="*/ 6207081 h 6842188"/>
              <a:gd name="connsiteX177" fmla="*/ 5740136 w 10267951"/>
              <a:gd name="connsiteY177" fmla="*/ 6176287 h 6842188"/>
              <a:gd name="connsiteX178" fmla="*/ 5743326 w 10267951"/>
              <a:gd name="connsiteY178" fmla="*/ 6172974 h 6842188"/>
              <a:gd name="connsiteX179" fmla="*/ 5759889 w 10267951"/>
              <a:gd name="connsiteY179" fmla="*/ 6156782 h 6842188"/>
              <a:gd name="connsiteX180" fmla="*/ 5761607 w 10267951"/>
              <a:gd name="connsiteY180" fmla="*/ 6155309 h 6842188"/>
              <a:gd name="connsiteX181" fmla="*/ 5780868 w 10267951"/>
              <a:gd name="connsiteY181" fmla="*/ 6137519 h 6842188"/>
              <a:gd name="connsiteX182" fmla="*/ 5782830 w 10267951"/>
              <a:gd name="connsiteY182" fmla="*/ 6135803 h 6842188"/>
              <a:gd name="connsiteX183" fmla="*/ 5803932 w 10267951"/>
              <a:gd name="connsiteY183" fmla="*/ 6117647 h 6842188"/>
              <a:gd name="connsiteX184" fmla="*/ 5806630 w 10267951"/>
              <a:gd name="connsiteY184" fmla="*/ 6115437 h 6842188"/>
              <a:gd name="connsiteX185" fmla="*/ 5830185 w 10267951"/>
              <a:gd name="connsiteY185" fmla="*/ 6096913 h 6842188"/>
              <a:gd name="connsiteX186" fmla="*/ 5832884 w 10267951"/>
              <a:gd name="connsiteY186" fmla="*/ 6094949 h 6842188"/>
              <a:gd name="connsiteX187" fmla="*/ 5858279 w 10267951"/>
              <a:gd name="connsiteY187" fmla="*/ 6076792 h 6842188"/>
              <a:gd name="connsiteX188" fmla="*/ 5861224 w 10267951"/>
              <a:gd name="connsiteY188" fmla="*/ 6074707 h 6842188"/>
              <a:gd name="connsiteX189" fmla="*/ 5888583 w 10267951"/>
              <a:gd name="connsiteY189" fmla="*/ 6057041 h 6842188"/>
              <a:gd name="connsiteX190" fmla="*/ 5892263 w 10267951"/>
              <a:gd name="connsiteY190" fmla="*/ 6054833 h 6842188"/>
              <a:gd name="connsiteX191" fmla="*/ 5921706 w 10267951"/>
              <a:gd name="connsiteY191" fmla="*/ 6038024 h 6842188"/>
              <a:gd name="connsiteX192" fmla="*/ 5925756 w 10267951"/>
              <a:gd name="connsiteY192" fmla="*/ 6035939 h 6842188"/>
              <a:gd name="connsiteX193" fmla="*/ 5957162 w 10267951"/>
              <a:gd name="connsiteY193" fmla="*/ 6020481 h 6842188"/>
              <a:gd name="connsiteX194" fmla="*/ 5961086 w 10267951"/>
              <a:gd name="connsiteY194" fmla="*/ 6018764 h 6842188"/>
              <a:gd name="connsiteX195" fmla="*/ 5994947 w 10267951"/>
              <a:gd name="connsiteY195" fmla="*/ 6004287 h 6842188"/>
              <a:gd name="connsiteX196" fmla="*/ 5999486 w 10267951"/>
              <a:gd name="connsiteY196" fmla="*/ 6002569 h 6842188"/>
              <a:gd name="connsiteX197" fmla="*/ 6035065 w 10267951"/>
              <a:gd name="connsiteY197" fmla="*/ 5990301 h 6842188"/>
              <a:gd name="connsiteX198" fmla="*/ 6040463 w 10267951"/>
              <a:gd name="connsiteY198" fmla="*/ 5988584 h 6842188"/>
              <a:gd name="connsiteX199" fmla="*/ 6077268 w 10267951"/>
              <a:gd name="connsiteY199" fmla="*/ 5978524 h 6842188"/>
              <a:gd name="connsiteX200" fmla="*/ 6082052 w 10267951"/>
              <a:gd name="connsiteY200" fmla="*/ 5977419 h 6842188"/>
              <a:gd name="connsiteX201" fmla="*/ 6121678 w 10267951"/>
              <a:gd name="connsiteY201" fmla="*/ 5969447 h 6842188"/>
              <a:gd name="connsiteX202" fmla="*/ 6128180 w 10267951"/>
              <a:gd name="connsiteY202" fmla="*/ 5968465 h 6842188"/>
              <a:gd name="connsiteX203" fmla="*/ 6184736 w 10267951"/>
              <a:gd name="connsiteY203" fmla="*/ 5962085 h 6842188"/>
              <a:gd name="connsiteX204" fmla="*/ 6192343 w 10267951"/>
              <a:gd name="connsiteY204" fmla="*/ 5962085 h 6842188"/>
              <a:gd name="connsiteX205" fmla="*/ 6252088 w 10267951"/>
              <a:gd name="connsiteY205" fmla="*/ 5961471 h 6842188"/>
              <a:gd name="connsiteX206" fmla="*/ 6260063 w 10267951"/>
              <a:gd name="connsiteY206" fmla="*/ 5961471 h 6842188"/>
              <a:gd name="connsiteX207" fmla="*/ 6323122 w 10267951"/>
              <a:gd name="connsiteY207" fmla="*/ 5967482 h 6842188"/>
              <a:gd name="connsiteX208" fmla="*/ 6331218 w 10267951"/>
              <a:gd name="connsiteY208" fmla="*/ 5968710 h 6842188"/>
              <a:gd name="connsiteX209" fmla="*/ 6399920 w 10267951"/>
              <a:gd name="connsiteY209" fmla="*/ 5982817 h 6842188"/>
              <a:gd name="connsiteX210" fmla="*/ 6404706 w 10267951"/>
              <a:gd name="connsiteY210" fmla="*/ 5983922 h 6842188"/>
              <a:gd name="connsiteX211" fmla="*/ 6439055 w 10267951"/>
              <a:gd name="connsiteY211" fmla="*/ 5993369 h 6842188"/>
              <a:gd name="connsiteX212" fmla="*/ 6443349 w 10267951"/>
              <a:gd name="connsiteY212" fmla="*/ 5994718 h 6842188"/>
              <a:gd name="connsiteX213" fmla="*/ 6479418 w 10267951"/>
              <a:gd name="connsiteY213" fmla="*/ 6006986 h 6842188"/>
              <a:gd name="connsiteX214" fmla="*/ 6482484 w 10267951"/>
              <a:gd name="connsiteY214" fmla="*/ 6008091 h 6842188"/>
              <a:gd name="connsiteX215" fmla="*/ 6519290 w 10267951"/>
              <a:gd name="connsiteY215" fmla="*/ 6022445 h 6842188"/>
              <a:gd name="connsiteX216" fmla="*/ 6523706 w 10267951"/>
              <a:gd name="connsiteY216" fmla="*/ 6024283 h 6842188"/>
              <a:gd name="connsiteX217" fmla="*/ 6561860 w 10267951"/>
              <a:gd name="connsiteY217" fmla="*/ 6041828 h 6842188"/>
              <a:gd name="connsiteX218" fmla="*/ 6563946 w 10267951"/>
              <a:gd name="connsiteY218" fmla="*/ 6042810 h 6842188"/>
              <a:gd name="connsiteX219" fmla="*/ 6604186 w 10267951"/>
              <a:gd name="connsiteY219" fmla="*/ 6062929 h 6842188"/>
              <a:gd name="connsiteX220" fmla="*/ 6607375 w 10267951"/>
              <a:gd name="connsiteY220" fmla="*/ 6064524 h 6842188"/>
              <a:gd name="connsiteX221" fmla="*/ 6647615 w 10267951"/>
              <a:gd name="connsiteY221" fmla="*/ 6086975 h 6842188"/>
              <a:gd name="connsiteX222" fmla="*/ 6650682 w 10267951"/>
              <a:gd name="connsiteY222" fmla="*/ 6088692 h 6842188"/>
              <a:gd name="connsiteX223" fmla="*/ 6692026 w 10267951"/>
              <a:gd name="connsiteY223" fmla="*/ 6114333 h 6842188"/>
              <a:gd name="connsiteX224" fmla="*/ 6694480 w 10267951"/>
              <a:gd name="connsiteY224" fmla="*/ 6115928 h 6842188"/>
              <a:gd name="connsiteX225" fmla="*/ 6809800 w 10267951"/>
              <a:gd name="connsiteY225" fmla="*/ 6193462 h 6842188"/>
              <a:gd name="connsiteX226" fmla="*/ 6883410 w 10267951"/>
              <a:gd name="connsiteY226" fmla="*/ 6238241 h 6842188"/>
              <a:gd name="connsiteX227" fmla="*/ 6958492 w 10267951"/>
              <a:gd name="connsiteY227" fmla="*/ 6279340 h 6842188"/>
              <a:gd name="connsiteX228" fmla="*/ 7035290 w 10267951"/>
              <a:gd name="connsiteY228" fmla="*/ 6317372 h 6842188"/>
              <a:gd name="connsiteX229" fmla="*/ 7098962 w 10267951"/>
              <a:gd name="connsiteY229" fmla="*/ 6345466 h 6842188"/>
              <a:gd name="connsiteX230" fmla="*/ 7168276 w 10267951"/>
              <a:gd name="connsiteY230" fmla="*/ 6374419 h 6842188"/>
              <a:gd name="connsiteX231" fmla="*/ 7242623 w 10267951"/>
              <a:gd name="connsiteY231" fmla="*/ 6402512 h 6842188"/>
              <a:gd name="connsiteX232" fmla="*/ 7321016 w 10267951"/>
              <a:gd name="connsiteY232" fmla="*/ 6429381 h 6842188"/>
              <a:gd name="connsiteX233" fmla="*/ 7402968 w 10267951"/>
              <a:gd name="connsiteY233" fmla="*/ 6453918 h 6842188"/>
              <a:gd name="connsiteX234" fmla="*/ 7487250 w 10267951"/>
              <a:gd name="connsiteY234" fmla="*/ 6475754 h 6842188"/>
              <a:gd name="connsiteX235" fmla="*/ 7573128 w 10267951"/>
              <a:gd name="connsiteY235" fmla="*/ 6493174 h 6842188"/>
              <a:gd name="connsiteX236" fmla="*/ 7660600 w 10267951"/>
              <a:gd name="connsiteY236" fmla="*/ 6505443 h 6842188"/>
              <a:gd name="connsiteX237" fmla="*/ 7748564 w 10267951"/>
              <a:gd name="connsiteY237" fmla="*/ 6512559 h 6842188"/>
              <a:gd name="connsiteX238" fmla="*/ 7836157 w 10267951"/>
              <a:gd name="connsiteY238" fmla="*/ 6512559 h 6842188"/>
              <a:gd name="connsiteX239" fmla="*/ 7922035 w 10267951"/>
              <a:gd name="connsiteY239" fmla="*/ 6505810 h 6842188"/>
              <a:gd name="connsiteX240" fmla="*/ 8006440 w 10267951"/>
              <a:gd name="connsiteY240" fmla="*/ 6490353 h 6842188"/>
              <a:gd name="connsiteX241" fmla="*/ 8047416 w 10267951"/>
              <a:gd name="connsiteY241" fmla="*/ 6479188 h 6842188"/>
              <a:gd name="connsiteX242" fmla="*/ 8087656 w 10267951"/>
              <a:gd name="connsiteY242" fmla="*/ 6465817 h 6842188"/>
              <a:gd name="connsiteX243" fmla="*/ 8127036 w 10267951"/>
              <a:gd name="connsiteY243" fmla="*/ 6449867 h 6842188"/>
              <a:gd name="connsiteX244" fmla="*/ 8165682 w 10267951"/>
              <a:gd name="connsiteY244" fmla="*/ 6430853 h 6842188"/>
              <a:gd name="connsiteX245" fmla="*/ 8203100 w 10267951"/>
              <a:gd name="connsiteY245" fmla="*/ 6409505 h 6842188"/>
              <a:gd name="connsiteX246" fmla="*/ 8239292 w 10267951"/>
              <a:gd name="connsiteY246" fmla="*/ 6384970 h 6842188"/>
              <a:gd name="connsiteX247" fmla="*/ 8274254 w 10267951"/>
              <a:gd name="connsiteY247" fmla="*/ 6357612 h 6842188"/>
              <a:gd name="connsiteX248" fmla="*/ 8304312 w 10267951"/>
              <a:gd name="connsiteY248" fmla="*/ 6330622 h 6842188"/>
              <a:gd name="connsiteX249" fmla="*/ 8310692 w 10267951"/>
              <a:gd name="connsiteY249" fmla="*/ 6325468 h 6842188"/>
              <a:gd name="connsiteX250" fmla="*/ 8319646 w 10267951"/>
              <a:gd name="connsiteY250" fmla="*/ 6318476 h 6842188"/>
              <a:gd name="connsiteX251" fmla="*/ 8328726 w 10267951"/>
              <a:gd name="connsiteY251" fmla="*/ 6310134 h 6842188"/>
              <a:gd name="connsiteX252" fmla="*/ 8340258 w 10267951"/>
              <a:gd name="connsiteY252" fmla="*/ 6297865 h 6842188"/>
              <a:gd name="connsiteX253" fmla="*/ 8354244 w 10267951"/>
              <a:gd name="connsiteY253" fmla="*/ 6282038 h 6842188"/>
              <a:gd name="connsiteX254" fmla="*/ 8370194 w 10267951"/>
              <a:gd name="connsiteY254" fmla="*/ 6262287 h 6842188"/>
              <a:gd name="connsiteX255" fmla="*/ 8388473 w 10267951"/>
              <a:gd name="connsiteY255" fmla="*/ 6237750 h 6842188"/>
              <a:gd name="connsiteX256" fmla="*/ 8408346 w 10267951"/>
              <a:gd name="connsiteY256" fmla="*/ 6207693 h 6842188"/>
              <a:gd name="connsiteX257" fmla="*/ 8430183 w 10267951"/>
              <a:gd name="connsiteY257" fmla="*/ 6172483 h 6842188"/>
              <a:gd name="connsiteX258" fmla="*/ 8454107 w 10267951"/>
              <a:gd name="connsiteY258" fmla="*/ 6130894 h 6842188"/>
              <a:gd name="connsiteX259" fmla="*/ 8478642 w 10267951"/>
              <a:gd name="connsiteY259" fmla="*/ 6082558 h 6842188"/>
              <a:gd name="connsiteX260" fmla="*/ 8505634 w 10267951"/>
              <a:gd name="connsiteY260" fmla="*/ 6027597 h 6842188"/>
              <a:gd name="connsiteX261" fmla="*/ 8533973 w 10267951"/>
              <a:gd name="connsiteY261" fmla="*/ 5965030 h 6842188"/>
              <a:gd name="connsiteX262" fmla="*/ 8563417 w 10267951"/>
              <a:gd name="connsiteY262" fmla="*/ 5894977 h 6842188"/>
              <a:gd name="connsiteX263" fmla="*/ 8596050 w 10267951"/>
              <a:gd name="connsiteY263" fmla="*/ 5817565 h 6842188"/>
              <a:gd name="connsiteX264" fmla="*/ 8638988 w 10267951"/>
              <a:gd name="connsiteY264" fmla="*/ 5694883 h 6842188"/>
              <a:gd name="connsiteX265" fmla="*/ 8683275 w 10267951"/>
              <a:gd name="connsiteY265" fmla="*/ 5547664 h 6842188"/>
              <a:gd name="connsiteX266" fmla="*/ 8683275 w 10267951"/>
              <a:gd name="connsiteY266" fmla="*/ 5545456 h 6842188"/>
              <a:gd name="connsiteX267" fmla="*/ 8691864 w 10267951"/>
              <a:gd name="connsiteY267" fmla="*/ 5517976 h 6842188"/>
              <a:gd name="connsiteX268" fmla="*/ 8691864 w 10267951"/>
              <a:gd name="connsiteY268" fmla="*/ 5516503 h 6842188"/>
              <a:gd name="connsiteX269" fmla="*/ 8702048 w 10267951"/>
              <a:gd name="connsiteY269" fmla="*/ 5486077 h 6842188"/>
              <a:gd name="connsiteX270" fmla="*/ 8702048 w 10267951"/>
              <a:gd name="connsiteY270" fmla="*/ 5484360 h 6842188"/>
              <a:gd name="connsiteX271" fmla="*/ 8714316 w 10267951"/>
              <a:gd name="connsiteY271" fmla="*/ 5451482 h 6842188"/>
              <a:gd name="connsiteX272" fmla="*/ 8715419 w 10267951"/>
              <a:gd name="connsiteY272" fmla="*/ 5448538 h 6842188"/>
              <a:gd name="connsiteX273" fmla="*/ 8745476 w 10267951"/>
              <a:gd name="connsiteY273" fmla="*/ 5374929 h 6842188"/>
              <a:gd name="connsiteX274" fmla="*/ 8747072 w 10267951"/>
              <a:gd name="connsiteY274" fmla="*/ 5371248 h 6842188"/>
              <a:gd name="connsiteX275" fmla="*/ 8784859 w 10267951"/>
              <a:gd name="connsiteY275" fmla="*/ 5291626 h 6842188"/>
              <a:gd name="connsiteX276" fmla="*/ 8786453 w 10267951"/>
              <a:gd name="connsiteY276" fmla="*/ 5288314 h 6842188"/>
              <a:gd name="connsiteX277" fmla="*/ 8807923 w 10267951"/>
              <a:gd name="connsiteY277" fmla="*/ 5248197 h 6842188"/>
              <a:gd name="connsiteX278" fmla="*/ 8809518 w 10267951"/>
              <a:gd name="connsiteY278" fmla="*/ 5245377 h 6842188"/>
              <a:gd name="connsiteX279" fmla="*/ 8833439 w 10267951"/>
              <a:gd name="connsiteY279" fmla="*/ 5204768 h 6842188"/>
              <a:gd name="connsiteX280" fmla="*/ 8834911 w 10267951"/>
              <a:gd name="connsiteY280" fmla="*/ 5202437 h 6842188"/>
              <a:gd name="connsiteX281" fmla="*/ 8861166 w 10267951"/>
              <a:gd name="connsiteY281" fmla="*/ 5161462 h 6842188"/>
              <a:gd name="connsiteX282" fmla="*/ 8862884 w 10267951"/>
              <a:gd name="connsiteY282" fmla="*/ 5158762 h 6842188"/>
              <a:gd name="connsiteX283" fmla="*/ 8891101 w 10267951"/>
              <a:gd name="connsiteY283" fmla="*/ 5118522 h 6842188"/>
              <a:gd name="connsiteX284" fmla="*/ 8893431 w 10267951"/>
              <a:gd name="connsiteY284" fmla="*/ 5115456 h 6842188"/>
              <a:gd name="connsiteX285" fmla="*/ 8923978 w 10267951"/>
              <a:gd name="connsiteY285" fmla="*/ 5076198 h 6842188"/>
              <a:gd name="connsiteX286" fmla="*/ 8926554 w 10267951"/>
              <a:gd name="connsiteY286" fmla="*/ 5073131 h 6842188"/>
              <a:gd name="connsiteX287" fmla="*/ 8959802 w 10267951"/>
              <a:gd name="connsiteY287" fmla="*/ 5034731 h 6842188"/>
              <a:gd name="connsiteX288" fmla="*/ 8962256 w 10267951"/>
              <a:gd name="connsiteY288" fmla="*/ 5032156 h 6842188"/>
              <a:gd name="connsiteX289" fmla="*/ 8997344 w 10267951"/>
              <a:gd name="connsiteY289" fmla="*/ 4995350 h 6842188"/>
              <a:gd name="connsiteX290" fmla="*/ 9001146 w 10267951"/>
              <a:gd name="connsiteY290" fmla="*/ 4991548 h 6842188"/>
              <a:gd name="connsiteX291" fmla="*/ 9038810 w 10267951"/>
              <a:gd name="connsiteY291" fmla="*/ 4957441 h 6842188"/>
              <a:gd name="connsiteX292" fmla="*/ 9042366 w 10267951"/>
              <a:gd name="connsiteY292" fmla="*/ 4954252 h 6842188"/>
              <a:gd name="connsiteX293" fmla="*/ 9083221 w 10267951"/>
              <a:gd name="connsiteY293" fmla="*/ 4921618 h 6842188"/>
              <a:gd name="connsiteX294" fmla="*/ 9087024 w 10267951"/>
              <a:gd name="connsiteY294" fmla="*/ 4918796 h 6842188"/>
              <a:gd name="connsiteX295" fmla="*/ 9129963 w 10267951"/>
              <a:gd name="connsiteY295" fmla="*/ 4888616 h 6842188"/>
              <a:gd name="connsiteX296" fmla="*/ 9134870 w 10267951"/>
              <a:gd name="connsiteY296" fmla="*/ 4885426 h 6842188"/>
              <a:gd name="connsiteX297" fmla="*/ 9180017 w 10267951"/>
              <a:gd name="connsiteY297" fmla="*/ 4858804 h 6842188"/>
              <a:gd name="connsiteX298" fmla="*/ 9185045 w 10267951"/>
              <a:gd name="connsiteY298" fmla="*/ 4855982 h 6842188"/>
              <a:gd name="connsiteX299" fmla="*/ 9233260 w 10267951"/>
              <a:gd name="connsiteY299" fmla="*/ 4832184 h 6842188"/>
              <a:gd name="connsiteX300" fmla="*/ 9239026 w 10267951"/>
              <a:gd name="connsiteY300" fmla="*/ 4829607 h 6842188"/>
              <a:gd name="connsiteX301" fmla="*/ 9290675 w 10267951"/>
              <a:gd name="connsiteY301" fmla="*/ 4809241 h 6842188"/>
              <a:gd name="connsiteX302" fmla="*/ 9296073 w 10267951"/>
              <a:gd name="connsiteY302" fmla="*/ 4807402 h 6842188"/>
              <a:gd name="connsiteX303" fmla="*/ 9350176 w 10267951"/>
              <a:gd name="connsiteY303" fmla="*/ 4790593 h 6842188"/>
              <a:gd name="connsiteX304" fmla="*/ 9356554 w 10267951"/>
              <a:gd name="connsiteY304" fmla="*/ 4788876 h 6842188"/>
              <a:gd name="connsiteX305" fmla="*/ 9414462 w 10267951"/>
              <a:gd name="connsiteY305" fmla="*/ 4776608 h 6842188"/>
              <a:gd name="connsiteX306" fmla="*/ 9420228 w 10267951"/>
              <a:gd name="connsiteY306" fmla="*/ 4775504 h 6842188"/>
              <a:gd name="connsiteX307" fmla="*/ 9481568 w 10267951"/>
              <a:gd name="connsiteY307" fmla="*/ 4767284 h 6842188"/>
              <a:gd name="connsiteX308" fmla="*/ 9488438 w 10267951"/>
              <a:gd name="connsiteY308" fmla="*/ 4767284 h 6842188"/>
              <a:gd name="connsiteX309" fmla="*/ 10267950 w 10267951"/>
              <a:gd name="connsiteY309" fmla="*/ 0 h 6842188"/>
              <a:gd name="connsiteX310" fmla="*/ 10267951 w 10267951"/>
              <a:gd name="connsiteY310" fmla="*/ 0 h 6842188"/>
              <a:gd name="connsiteX311" fmla="*/ 10267951 w 10267951"/>
              <a:gd name="connsiteY311" fmla="*/ 5627 h 6842188"/>
              <a:gd name="connsiteX312" fmla="*/ 10267950 w 10267951"/>
              <a:gd name="connsiteY312" fmla="*/ 5627 h 6842188"/>
              <a:gd name="connsiteX313" fmla="*/ 830077 w 10267951"/>
              <a:gd name="connsiteY313" fmla="*/ 0 h 6842188"/>
              <a:gd name="connsiteX314" fmla="*/ 1037467 w 10267951"/>
              <a:gd name="connsiteY314" fmla="*/ 0 h 6842188"/>
              <a:gd name="connsiteX315" fmla="*/ 1037467 w 10267951"/>
              <a:gd name="connsiteY315" fmla="*/ 7656 h 6842188"/>
              <a:gd name="connsiteX316" fmla="*/ 1036387 w 10267951"/>
              <a:gd name="connsiteY316" fmla="*/ 8694 h 6842188"/>
              <a:gd name="connsiteX317" fmla="*/ 1035283 w 10267951"/>
              <a:gd name="connsiteY317" fmla="*/ 9799 h 6842188"/>
              <a:gd name="connsiteX318" fmla="*/ 1025469 w 10267951"/>
              <a:gd name="connsiteY318" fmla="*/ 19123 h 6842188"/>
              <a:gd name="connsiteX319" fmla="*/ 986947 w 10267951"/>
              <a:gd name="connsiteY319" fmla="*/ 58381 h 6842188"/>
              <a:gd name="connsiteX320" fmla="*/ 927200 w 10267951"/>
              <a:gd name="connsiteY320" fmla="*/ 121684 h 6842188"/>
              <a:gd name="connsiteX321" fmla="*/ 891131 w 10267951"/>
              <a:gd name="connsiteY321" fmla="*/ 161925 h 6842188"/>
              <a:gd name="connsiteX322" fmla="*/ 851260 w 10267951"/>
              <a:gd name="connsiteY322" fmla="*/ 207440 h 6842188"/>
              <a:gd name="connsiteX323" fmla="*/ 809180 w 10267951"/>
              <a:gd name="connsiteY323" fmla="*/ 257248 h 6842188"/>
              <a:gd name="connsiteX324" fmla="*/ 763788 w 10267951"/>
              <a:gd name="connsiteY324" fmla="*/ 312700 h 6842188"/>
              <a:gd name="connsiteX325" fmla="*/ 716800 w 10267951"/>
              <a:gd name="connsiteY325" fmla="*/ 372447 h 6842188"/>
              <a:gd name="connsiteX326" fmla="*/ 668343 w 10267951"/>
              <a:gd name="connsiteY326" fmla="*/ 436610 h 6842188"/>
              <a:gd name="connsiteX327" fmla="*/ 619269 w 10267951"/>
              <a:gd name="connsiteY327" fmla="*/ 505066 h 6842188"/>
              <a:gd name="connsiteX328" fmla="*/ 569581 w 10267951"/>
              <a:gd name="connsiteY328" fmla="*/ 577448 h 6842188"/>
              <a:gd name="connsiteX329" fmla="*/ 520509 w 10267951"/>
              <a:gd name="connsiteY329" fmla="*/ 653511 h 6842188"/>
              <a:gd name="connsiteX330" fmla="*/ 471436 w 10267951"/>
              <a:gd name="connsiteY330" fmla="*/ 733500 h 6842188"/>
              <a:gd name="connsiteX331" fmla="*/ 424450 w 10267951"/>
              <a:gd name="connsiteY331" fmla="*/ 816187 h 6842188"/>
              <a:gd name="connsiteX332" fmla="*/ 379548 w 10267951"/>
              <a:gd name="connsiteY332" fmla="*/ 902065 h 6842188"/>
              <a:gd name="connsiteX333" fmla="*/ 336978 w 10267951"/>
              <a:gd name="connsiteY333" fmla="*/ 990763 h 6842188"/>
              <a:gd name="connsiteX334" fmla="*/ 298086 w 10267951"/>
              <a:gd name="connsiteY334" fmla="*/ 1082040 h 6842188"/>
              <a:gd name="connsiteX335" fmla="*/ 261282 w 10267951"/>
              <a:gd name="connsiteY335" fmla="*/ 1175401 h 6842188"/>
              <a:gd name="connsiteX336" fmla="*/ 229508 w 10267951"/>
              <a:gd name="connsiteY336" fmla="*/ 1271215 h 6842188"/>
              <a:gd name="connsiteX337" fmla="*/ 202395 w 10267951"/>
              <a:gd name="connsiteY337" fmla="*/ 1369361 h 6842188"/>
              <a:gd name="connsiteX338" fmla="*/ 180189 w 10267951"/>
              <a:gd name="connsiteY338" fmla="*/ 1468733 h 6842188"/>
              <a:gd name="connsiteX339" fmla="*/ 163873 w 10267951"/>
              <a:gd name="connsiteY339" fmla="*/ 1569210 h 6842188"/>
              <a:gd name="connsiteX340" fmla="*/ 153935 w 10267951"/>
              <a:gd name="connsiteY340" fmla="*/ 1671281 h 6842188"/>
              <a:gd name="connsiteX341" fmla="*/ 150256 w 10267951"/>
              <a:gd name="connsiteY341" fmla="*/ 1774211 h 6842188"/>
              <a:gd name="connsiteX342" fmla="*/ 154672 w 10267951"/>
              <a:gd name="connsiteY342" fmla="*/ 1877878 h 6842188"/>
              <a:gd name="connsiteX343" fmla="*/ 166940 w 10267951"/>
              <a:gd name="connsiteY343" fmla="*/ 1981912 h 6842188"/>
              <a:gd name="connsiteX344" fmla="*/ 187673 w 10267951"/>
              <a:gd name="connsiteY344" fmla="*/ 2086805 h 6842188"/>
              <a:gd name="connsiteX345" fmla="*/ 201168 w 10267951"/>
              <a:gd name="connsiteY345" fmla="*/ 2139068 h 6842188"/>
              <a:gd name="connsiteX346" fmla="*/ 217117 w 10267951"/>
              <a:gd name="connsiteY346" fmla="*/ 2191207 h 6842188"/>
              <a:gd name="connsiteX347" fmla="*/ 235396 w 10267951"/>
              <a:gd name="connsiteY347" fmla="*/ 2243592 h 6842188"/>
              <a:gd name="connsiteX348" fmla="*/ 259319 w 10267951"/>
              <a:gd name="connsiteY348" fmla="*/ 2302603 h 6842188"/>
              <a:gd name="connsiteX349" fmla="*/ 259932 w 10267951"/>
              <a:gd name="connsiteY349" fmla="*/ 2303830 h 6842188"/>
              <a:gd name="connsiteX350" fmla="*/ 263982 w 10267951"/>
              <a:gd name="connsiteY350" fmla="*/ 2312417 h 6842188"/>
              <a:gd name="connsiteX351" fmla="*/ 279562 w 10267951"/>
              <a:gd name="connsiteY351" fmla="*/ 2340021 h 6842188"/>
              <a:gd name="connsiteX352" fmla="*/ 302994 w 10267951"/>
              <a:gd name="connsiteY352" fmla="*/ 2378421 h 6842188"/>
              <a:gd name="connsiteX353" fmla="*/ 318453 w 10267951"/>
              <a:gd name="connsiteY353" fmla="*/ 2400994 h 6842188"/>
              <a:gd name="connsiteX354" fmla="*/ 336363 w 10267951"/>
              <a:gd name="connsiteY354" fmla="*/ 2425531 h 6842188"/>
              <a:gd name="connsiteX355" fmla="*/ 356239 w 10267951"/>
              <a:gd name="connsiteY355" fmla="*/ 2451662 h 6842188"/>
              <a:gd name="connsiteX356" fmla="*/ 404330 w 10267951"/>
              <a:gd name="connsiteY356" fmla="*/ 2507850 h 6842188"/>
              <a:gd name="connsiteX357" fmla="*/ 432669 w 10267951"/>
              <a:gd name="connsiteY357" fmla="*/ 2537171 h 6842188"/>
              <a:gd name="connsiteX358" fmla="*/ 463709 w 10267951"/>
              <a:gd name="connsiteY358" fmla="*/ 2567719 h 6842188"/>
              <a:gd name="connsiteX359" fmla="*/ 497445 w 10267951"/>
              <a:gd name="connsiteY359" fmla="*/ 2598143 h 6842188"/>
              <a:gd name="connsiteX360" fmla="*/ 534249 w 10267951"/>
              <a:gd name="connsiteY360" fmla="*/ 2629060 h 6842188"/>
              <a:gd name="connsiteX361" fmla="*/ 573998 w 10267951"/>
              <a:gd name="connsiteY361" fmla="*/ 2659484 h 6842188"/>
              <a:gd name="connsiteX362" fmla="*/ 616937 w 10267951"/>
              <a:gd name="connsiteY362" fmla="*/ 2689542 h 6842188"/>
              <a:gd name="connsiteX363" fmla="*/ 663189 w 10267951"/>
              <a:gd name="connsiteY363" fmla="*/ 2718864 h 6842188"/>
              <a:gd name="connsiteX364" fmla="*/ 712874 w 10267951"/>
              <a:gd name="connsiteY364" fmla="*/ 2747816 h 6842188"/>
              <a:gd name="connsiteX365" fmla="*/ 765751 w 10267951"/>
              <a:gd name="connsiteY365" fmla="*/ 2775174 h 6842188"/>
              <a:gd name="connsiteX366" fmla="*/ 822307 w 10267951"/>
              <a:gd name="connsiteY366" fmla="*/ 2801306 h 6842188"/>
              <a:gd name="connsiteX367" fmla="*/ 881931 w 10267951"/>
              <a:gd name="connsiteY367" fmla="*/ 2825842 h 6842188"/>
              <a:gd name="connsiteX368" fmla="*/ 945603 w 10267951"/>
              <a:gd name="connsiteY368" fmla="*/ 2848415 h 6842188"/>
              <a:gd name="connsiteX369" fmla="*/ 1013323 w 10267951"/>
              <a:gd name="connsiteY369" fmla="*/ 2868658 h 6842188"/>
              <a:gd name="connsiteX370" fmla="*/ 1084110 w 10267951"/>
              <a:gd name="connsiteY370" fmla="*/ 2886446 h 6842188"/>
              <a:gd name="connsiteX371" fmla="*/ 1159315 w 10267951"/>
              <a:gd name="connsiteY371" fmla="*/ 2901537 h 6842188"/>
              <a:gd name="connsiteX372" fmla="*/ 1238444 w 10267951"/>
              <a:gd name="connsiteY372" fmla="*/ 2913805 h 6842188"/>
              <a:gd name="connsiteX373" fmla="*/ 1321254 w 10267951"/>
              <a:gd name="connsiteY373" fmla="*/ 2922515 h 6842188"/>
              <a:gd name="connsiteX374" fmla="*/ 1408726 w 10267951"/>
              <a:gd name="connsiteY374" fmla="*/ 2928037 h 6842188"/>
              <a:gd name="connsiteX375" fmla="*/ 1499879 w 10267951"/>
              <a:gd name="connsiteY375" fmla="*/ 2929630 h 6842188"/>
              <a:gd name="connsiteX376" fmla="*/ 1599253 w 10267951"/>
              <a:gd name="connsiteY376" fmla="*/ 2926932 h 6842188"/>
              <a:gd name="connsiteX377" fmla="*/ 1601092 w 10267951"/>
              <a:gd name="connsiteY377" fmla="*/ 2926932 h 6842188"/>
              <a:gd name="connsiteX378" fmla="*/ 1611520 w 10267951"/>
              <a:gd name="connsiteY378" fmla="*/ 2926196 h 6842188"/>
              <a:gd name="connsiteX379" fmla="*/ 1613360 w 10267951"/>
              <a:gd name="connsiteY379" fmla="*/ 2926196 h 6842188"/>
              <a:gd name="connsiteX380" fmla="*/ 1658631 w 10267951"/>
              <a:gd name="connsiteY380" fmla="*/ 2924355 h 6842188"/>
              <a:gd name="connsiteX381" fmla="*/ 1660225 w 10267951"/>
              <a:gd name="connsiteY381" fmla="*/ 2924355 h 6842188"/>
              <a:gd name="connsiteX382" fmla="*/ 1733834 w 10267951"/>
              <a:gd name="connsiteY382" fmla="*/ 2922882 h 6842188"/>
              <a:gd name="connsiteX383" fmla="*/ 1779717 w 10267951"/>
              <a:gd name="connsiteY383" fmla="*/ 2922882 h 6842188"/>
              <a:gd name="connsiteX384" fmla="*/ 1781067 w 10267951"/>
              <a:gd name="connsiteY384" fmla="*/ 2922882 h 6842188"/>
              <a:gd name="connsiteX385" fmla="*/ 1831612 w 10267951"/>
              <a:gd name="connsiteY385" fmla="*/ 2922882 h 6842188"/>
              <a:gd name="connsiteX386" fmla="*/ 1888292 w 10267951"/>
              <a:gd name="connsiteY386" fmla="*/ 2923988 h 6842188"/>
              <a:gd name="connsiteX387" fmla="*/ 1889640 w 10267951"/>
              <a:gd name="connsiteY387" fmla="*/ 2923988 h 6842188"/>
              <a:gd name="connsiteX388" fmla="*/ 1950000 w 10267951"/>
              <a:gd name="connsiteY388" fmla="*/ 2926318 h 6842188"/>
              <a:gd name="connsiteX389" fmla="*/ 2015267 w 10267951"/>
              <a:gd name="connsiteY389" fmla="*/ 2929875 h 6842188"/>
              <a:gd name="connsiteX390" fmla="*/ 2084827 w 10267951"/>
              <a:gd name="connsiteY390" fmla="*/ 2934537 h 6842188"/>
              <a:gd name="connsiteX391" fmla="*/ 2156719 w 10267951"/>
              <a:gd name="connsiteY391" fmla="*/ 2940427 h 6842188"/>
              <a:gd name="connsiteX392" fmla="*/ 2158804 w 10267951"/>
              <a:gd name="connsiteY392" fmla="*/ 2940427 h 6842188"/>
              <a:gd name="connsiteX393" fmla="*/ 2232413 w 10267951"/>
              <a:gd name="connsiteY393" fmla="*/ 2948524 h 6842188"/>
              <a:gd name="connsiteX394" fmla="*/ 2234376 w 10267951"/>
              <a:gd name="connsiteY394" fmla="*/ 2948524 h 6842188"/>
              <a:gd name="connsiteX395" fmla="*/ 2389446 w 10267951"/>
              <a:gd name="connsiteY395" fmla="*/ 2969870 h 6842188"/>
              <a:gd name="connsiteX396" fmla="*/ 2392269 w 10267951"/>
              <a:gd name="connsiteY396" fmla="*/ 2969870 h 6842188"/>
              <a:gd name="connsiteX397" fmla="*/ 2471030 w 10267951"/>
              <a:gd name="connsiteY397" fmla="*/ 2983733 h 6842188"/>
              <a:gd name="connsiteX398" fmla="*/ 2472993 w 10267951"/>
              <a:gd name="connsiteY398" fmla="*/ 2983733 h 6842188"/>
              <a:gd name="connsiteX399" fmla="*/ 2553103 w 10267951"/>
              <a:gd name="connsiteY399" fmla="*/ 2999927 h 6842188"/>
              <a:gd name="connsiteX400" fmla="*/ 2555434 w 10267951"/>
              <a:gd name="connsiteY400" fmla="*/ 2999927 h 6842188"/>
              <a:gd name="connsiteX401" fmla="*/ 2635792 w 10267951"/>
              <a:gd name="connsiteY401" fmla="*/ 3018696 h 6842188"/>
              <a:gd name="connsiteX402" fmla="*/ 2638122 w 10267951"/>
              <a:gd name="connsiteY402" fmla="*/ 3019312 h 6842188"/>
              <a:gd name="connsiteX403" fmla="*/ 2718602 w 10267951"/>
              <a:gd name="connsiteY403" fmla="*/ 3040903 h 6842188"/>
              <a:gd name="connsiteX404" fmla="*/ 2720810 w 10267951"/>
              <a:gd name="connsiteY404" fmla="*/ 3041517 h 6842188"/>
              <a:gd name="connsiteX405" fmla="*/ 2801044 w 10267951"/>
              <a:gd name="connsiteY405" fmla="*/ 3066052 h 6842188"/>
              <a:gd name="connsiteX406" fmla="*/ 2803743 w 10267951"/>
              <a:gd name="connsiteY406" fmla="*/ 3066913 h 6842188"/>
              <a:gd name="connsiteX407" fmla="*/ 2882750 w 10267951"/>
              <a:gd name="connsiteY407" fmla="*/ 3094024 h 6842188"/>
              <a:gd name="connsiteX408" fmla="*/ 2885694 w 10267951"/>
              <a:gd name="connsiteY408" fmla="*/ 3095128 h 6842188"/>
              <a:gd name="connsiteX409" fmla="*/ 2963720 w 10267951"/>
              <a:gd name="connsiteY409" fmla="*/ 3125553 h 6842188"/>
              <a:gd name="connsiteX410" fmla="*/ 2966911 w 10267951"/>
              <a:gd name="connsiteY410" fmla="*/ 3126903 h 6842188"/>
              <a:gd name="connsiteX411" fmla="*/ 3042728 w 10267951"/>
              <a:gd name="connsiteY411" fmla="*/ 3160764 h 6842188"/>
              <a:gd name="connsiteX412" fmla="*/ 3046040 w 10267951"/>
              <a:gd name="connsiteY412" fmla="*/ 3162235 h 6842188"/>
              <a:gd name="connsiteX413" fmla="*/ 3119649 w 10267951"/>
              <a:gd name="connsiteY413" fmla="*/ 3199040 h 6842188"/>
              <a:gd name="connsiteX414" fmla="*/ 3123453 w 10267951"/>
              <a:gd name="connsiteY414" fmla="*/ 3201003 h 6842188"/>
              <a:gd name="connsiteX415" fmla="*/ 3194118 w 10267951"/>
              <a:gd name="connsiteY415" fmla="*/ 3241733 h 6842188"/>
              <a:gd name="connsiteX416" fmla="*/ 3197675 w 10267951"/>
              <a:gd name="connsiteY416" fmla="*/ 3243819 h 6842188"/>
              <a:gd name="connsiteX417" fmla="*/ 3265763 w 10267951"/>
              <a:gd name="connsiteY417" fmla="*/ 3287984 h 6842188"/>
              <a:gd name="connsiteX418" fmla="*/ 3269934 w 10267951"/>
              <a:gd name="connsiteY418" fmla="*/ 3290928 h 6842188"/>
              <a:gd name="connsiteX419" fmla="*/ 3334219 w 10267951"/>
              <a:gd name="connsiteY419" fmla="*/ 3339388 h 6842188"/>
              <a:gd name="connsiteX420" fmla="*/ 3338268 w 10267951"/>
              <a:gd name="connsiteY420" fmla="*/ 3342578 h 6842188"/>
              <a:gd name="connsiteX421" fmla="*/ 3398628 w 10267951"/>
              <a:gd name="connsiteY421" fmla="*/ 3394472 h 6842188"/>
              <a:gd name="connsiteX422" fmla="*/ 3402677 w 10267951"/>
              <a:gd name="connsiteY422" fmla="*/ 3398275 h 6842188"/>
              <a:gd name="connsiteX423" fmla="*/ 3458620 w 10267951"/>
              <a:gd name="connsiteY423" fmla="*/ 3453971 h 6842188"/>
              <a:gd name="connsiteX424" fmla="*/ 3462668 w 10267951"/>
              <a:gd name="connsiteY424" fmla="*/ 3458389 h 6842188"/>
              <a:gd name="connsiteX425" fmla="*/ 3514440 w 10267951"/>
              <a:gd name="connsiteY425" fmla="*/ 3518626 h 6842188"/>
              <a:gd name="connsiteX426" fmla="*/ 3518243 w 10267951"/>
              <a:gd name="connsiteY426" fmla="*/ 3523534 h 6842188"/>
              <a:gd name="connsiteX427" fmla="*/ 3566090 w 10267951"/>
              <a:gd name="connsiteY427" fmla="*/ 3589537 h 6842188"/>
              <a:gd name="connsiteX428" fmla="*/ 3567806 w 10267951"/>
              <a:gd name="connsiteY428" fmla="*/ 3591867 h 6842188"/>
              <a:gd name="connsiteX429" fmla="*/ 3568788 w 10267951"/>
              <a:gd name="connsiteY429" fmla="*/ 3593463 h 6842188"/>
              <a:gd name="connsiteX430" fmla="*/ 3569770 w 10267951"/>
              <a:gd name="connsiteY430" fmla="*/ 3595057 h 6842188"/>
              <a:gd name="connsiteX431" fmla="*/ 3575045 w 10267951"/>
              <a:gd name="connsiteY431" fmla="*/ 3603399 h 6842188"/>
              <a:gd name="connsiteX432" fmla="*/ 3577008 w 10267951"/>
              <a:gd name="connsiteY432" fmla="*/ 3606467 h 6842188"/>
              <a:gd name="connsiteX433" fmla="*/ 3585472 w 10267951"/>
              <a:gd name="connsiteY433" fmla="*/ 3621435 h 6842188"/>
              <a:gd name="connsiteX434" fmla="*/ 3587312 w 10267951"/>
              <a:gd name="connsiteY434" fmla="*/ 3624870 h 6842188"/>
              <a:gd name="connsiteX435" fmla="*/ 3598846 w 10267951"/>
              <a:gd name="connsiteY435" fmla="*/ 3647934 h 6842188"/>
              <a:gd name="connsiteX436" fmla="*/ 3600195 w 10267951"/>
              <a:gd name="connsiteY436" fmla="*/ 3650509 h 6842188"/>
              <a:gd name="connsiteX437" fmla="*/ 3614426 w 10267951"/>
              <a:gd name="connsiteY437" fmla="*/ 3681916 h 6842188"/>
              <a:gd name="connsiteX438" fmla="*/ 3615653 w 10267951"/>
              <a:gd name="connsiteY438" fmla="*/ 3684738 h 6842188"/>
              <a:gd name="connsiteX439" fmla="*/ 3631601 w 10267951"/>
              <a:gd name="connsiteY439" fmla="*/ 3723872 h 6842188"/>
              <a:gd name="connsiteX440" fmla="*/ 3632705 w 10267951"/>
              <a:gd name="connsiteY440" fmla="*/ 3726573 h 6842188"/>
              <a:gd name="connsiteX441" fmla="*/ 3649758 w 10267951"/>
              <a:gd name="connsiteY441" fmla="*/ 3773559 h 6842188"/>
              <a:gd name="connsiteX442" fmla="*/ 3651108 w 10267951"/>
              <a:gd name="connsiteY442" fmla="*/ 3777485 h 6842188"/>
              <a:gd name="connsiteX443" fmla="*/ 3667916 w 10267951"/>
              <a:gd name="connsiteY443" fmla="*/ 3833061 h 6842188"/>
              <a:gd name="connsiteX444" fmla="*/ 3668774 w 10267951"/>
              <a:gd name="connsiteY444" fmla="*/ 3836005 h 6842188"/>
              <a:gd name="connsiteX445" fmla="*/ 3685458 w 10267951"/>
              <a:gd name="connsiteY445" fmla="*/ 3900168 h 6842188"/>
              <a:gd name="connsiteX446" fmla="*/ 3686195 w 10267951"/>
              <a:gd name="connsiteY446" fmla="*/ 3903481 h 6842188"/>
              <a:gd name="connsiteX447" fmla="*/ 3701899 w 10267951"/>
              <a:gd name="connsiteY447" fmla="*/ 3977090 h 6842188"/>
              <a:gd name="connsiteX448" fmla="*/ 3701899 w 10267951"/>
              <a:gd name="connsiteY448" fmla="*/ 3980034 h 6842188"/>
              <a:gd name="connsiteX449" fmla="*/ 3716130 w 10267951"/>
              <a:gd name="connsiteY449" fmla="*/ 4062477 h 6842188"/>
              <a:gd name="connsiteX450" fmla="*/ 3716130 w 10267951"/>
              <a:gd name="connsiteY450" fmla="*/ 4065666 h 6842188"/>
              <a:gd name="connsiteX451" fmla="*/ 3721772 w 10267951"/>
              <a:gd name="connsiteY451" fmla="*/ 4109830 h 6842188"/>
              <a:gd name="connsiteX452" fmla="*/ 3727294 w 10267951"/>
              <a:gd name="connsiteY452" fmla="*/ 4158291 h 6842188"/>
              <a:gd name="connsiteX453" fmla="*/ 3727294 w 10267951"/>
              <a:gd name="connsiteY453" fmla="*/ 4159885 h 6842188"/>
              <a:gd name="connsiteX454" fmla="*/ 3731956 w 10267951"/>
              <a:gd name="connsiteY454" fmla="*/ 4209940 h 6842188"/>
              <a:gd name="connsiteX455" fmla="*/ 3731956 w 10267951"/>
              <a:gd name="connsiteY455" fmla="*/ 4211290 h 6842188"/>
              <a:gd name="connsiteX456" fmla="*/ 3735757 w 10267951"/>
              <a:gd name="connsiteY456" fmla="*/ 4263061 h 6842188"/>
              <a:gd name="connsiteX457" fmla="*/ 3735757 w 10267951"/>
              <a:gd name="connsiteY457" fmla="*/ 4264901 h 6842188"/>
              <a:gd name="connsiteX458" fmla="*/ 3738457 w 10267951"/>
              <a:gd name="connsiteY458" fmla="*/ 4319004 h 6842188"/>
              <a:gd name="connsiteX459" fmla="*/ 3738457 w 10267951"/>
              <a:gd name="connsiteY459" fmla="*/ 4320844 h 6842188"/>
              <a:gd name="connsiteX460" fmla="*/ 3740052 w 10267951"/>
              <a:gd name="connsiteY460" fmla="*/ 4377769 h 6842188"/>
              <a:gd name="connsiteX461" fmla="*/ 3740052 w 10267951"/>
              <a:gd name="connsiteY461" fmla="*/ 4379241 h 6842188"/>
              <a:gd name="connsiteX462" fmla="*/ 3740052 w 10267951"/>
              <a:gd name="connsiteY462" fmla="*/ 4438742 h 6842188"/>
              <a:gd name="connsiteX463" fmla="*/ 3740052 w 10267951"/>
              <a:gd name="connsiteY463" fmla="*/ 4440215 h 6842188"/>
              <a:gd name="connsiteX464" fmla="*/ 3739317 w 10267951"/>
              <a:gd name="connsiteY464" fmla="*/ 4502537 h 6842188"/>
              <a:gd name="connsiteX465" fmla="*/ 3739317 w 10267951"/>
              <a:gd name="connsiteY465" fmla="*/ 4503886 h 6842188"/>
              <a:gd name="connsiteX466" fmla="*/ 3737354 w 10267951"/>
              <a:gd name="connsiteY466" fmla="*/ 4568416 h 6842188"/>
              <a:gd name="connsiteX467" fmla="*/ 3737354 w 10267951"/>
              <a:gd name="connsiteY467" fmla="*/ 4570134 h 6842188"/>
              <a:gd name="connsiteX468" fmla="*/ 3726679 w 10267951"/>
              <a:gd name="connsiteY468" fmla="*/ 4773173 h 6842188"/>
              <a:gd name="connsiteX469" fmla="*/ 3722754 w 10267951"/>
              <a:gd name="connsiteY469" fmla="*/ 4909227 h 6842188"/>
              <a:gd name="connsiteX470" fmla="*/ 3703985 w 10267951"/>
              <a:gd name="connsiteY470" fmla="*/ 5801740 h 6842188"/>
              <a:gd name="connsiteX471" fmla="*/ 3706438 w 10267951"/>
              <a:gd name="connsiteY471" fmla="*/ 5878906 h 6842188"/>
              <a:gd name="connsiteX472" fmla="*/ 3710363 w 10267951"/>
              <a:gd name="connsiteY472" fmla="*/ 5940247 h 6842188"/>
              <a:gd name="connsiteX473" fmla="*/ 3716743 w 10267951"/>
              <a:gd name="connsiteY473" fmla="*/ 6013856 h 6842188"/>
              <a:gd name="connsiteX474" fmla="*/ 3726679 w 10267951"/>
              <a:gd name="connsiteY474" fmla="*/ 6097648 h 6842188"/>
              <a:gd name="connsiteX475" fmla="*/ 3741034 w 10267951"/>
              <a:gd name="connsiteY475" fmla="*/ 6188678 h 6842188"/>
              <a:gd name="connsiteX476" fmla="*/ 3760173 w 10267951"/>
              <a:gd name="connsiteY476" fmla="*/ 6284862 h 6842188"/>
              <a:gd name="connsiteX477" fmla="*/ 3777960 w 10267951"/>
              <a:gd name="connsiteY477" fmla="*/ 6362028 h 6842188"/>
              <a:gd name="connsiteX478" fmla="*/ 3797468 w 10267951"/>
              <a:gd name="connsiteY478" fmla="*/ 6437968 h 6842188"/>
              <a:gd name="connsiteX479" fmla="*/ 3820531 w 10267951"/>
              <a:gd name="connsiteY479" fmla="*/ 6511576 h 6842188"/>
              <a:gd name="connsiteX480" fmla="*/ 3848012 w 10267951"/>
              <a:gd name="connsiteY480" fmla="*/ 6583469 h 6842188"/>
              <a:gd name="connsiteX481" fmla="*/ 3881014 w 10267951"/>
              <a:gd name="connsiteY481" fmla="*/ 6653152 h 6842188"/>
              <a:gd name="connsiteX482" fmla="*/ 3921499 w 10267951"/>
              <a:gd name="connsiteY482" fmla="*/ 6720014 h 6842188"/>
              <a:gd name="connsiteX483" fmla="*/ 3944685 w 10267951"/>
              <a:gd name="connsiteY483" fmla="*/ 6752525 h 6842188"/>
              <a:gd name="connsiteX484" fmla="*/ 3970081 w 10267951"/>
              <a:gd name="connsiteY484" fmla="*/ 6784176 h 6842188"/>
              <a:gd name="connsiteX485" fmla="*/ 3997929 w 10267951"/>
              <a:gd name="connsiteY485" fmla="*/ 6814602 h 6842188"/>
              <a:gd name="connsiteX486" fmla="*/ 4027527 w 10267951"/>
              <a:gd name="connsiteY486" fmla="*/ 6842188 h 6842188"/>
              <a:gd name="connsiteX487" fmla="*/ 3823538 w 10267951"/>
              <a:gd name="connsiteY487" fmla="*/ 6842188 h 6842188"/>
              <a:gd name="connsiteX488" fmla="*/ 3797835 w 10267951"/>
              <a:gd name="connsiteY488" fmla="*/ 6805644 h 6842188"/>
              <a:gd name="connsiteX489" fmla="*/ 3794769 w 10267951"/>
              <a:gd name="connsiteY489" fmla="*/ 6800983 h 6842188"/>
              <a:gd name="connsiteX490" fmla="*/ 3750725 w 10267951"/>
              <a:gd name="connsiteY490" fmla="*/ 6728356 h 6842188"/>
              <a:gd name="connsiteX491" fmla="*/ 3747044 w 10267951"/>
              <a:gd name="connsiteY491" fmla="*/ 6721608 h 6842188"/>
              <a:gd name="connsiteX492" fmla="*/ 3711099 w 10267951"/>
              <a:gd name="connsiteY492" fmla="*/ 6645669 h 6842188"/>
              <a:gd name="connsiteX493" fmla="*/ 3708767 w 10267951"/>
              <a:gd name="connsiteY493" fmla="*/ 6640148 h 6842188"/>
              <a:gd name="connsiteX494" fmla="*/ 3679448 w 10267951"/>
              <a:gd name="connsiteY494" fmla="*/ 6563227 h 6842188"/>
              <a:gd name="connsiteX495" fmla="*/ 3677852 w 10267951"/>
              <a:gd name="connsiteY495" fmla="*/ 6558686 h 6842188"/>
              <a:gd name="connsiteX496" fmla="*/ 3653315 w 10267951"/>
              <a:gd name="connsiteY496" fmla="*/ 6480660 h 6842188"/>
              <a:gd name="connsiteX497" fmla="*/ 3652212 w 10267951"/>
              <a:gd name="connsiteY497" fmla="*/ 6476858 h 6842188"/>
              <a:gd name="connsiteX498" fmla="*/ 3632092 w 10267951"/>
              <a:gd name="connsiteY498" fmla="*/ 6398220 h 6842188"/>
              <a:gd name="connsiteX499" fmla="*/ 3632092 w 10267951"/>
              <a:gd name="connsiteY499" fmla="*/ 6396502 h 6842188"/>
              <a:gd name="connsiteX500" fmla="*/ 3613690 w 10267951"/>
              <a:gd name="connsiteY500" fmla="*/ 6317249 h 6842188"/>
              <a:gd name="connsiteX501" fmla="*/ 3613690 w 10267951"/>
              <a:gd name="connsiteY501" fmla="*/ 6314917 h 6842188"/>
              <a:gd name="connsiteX502" fmla="*/ 3594061 w 10267951"/>
              <a:gd name="connsiteY502" fmla="*/ 6216035 h 6842188"/>
              <a:gd name="connsiteX503" fmla="*/ 3594061 w 10267951"/>
              <a:gd name="connsiteY503" fmla="*/ 6213091 h 6842188"/>
              <a:gd name="connsiteX504" fmla="*/ 3579340 w 10267951"/>
              <a:gd name="connsiteY504" fmla="*/ 6119118 h 6842188"/>
              <a:gd name="connsiteX505" fmla="*/ 3579340 w 10267951"/>
              <a:gd name="connsiteY505" fmla="*/ 6116420 h 6842188"/>
              <a:gd name="connsiteX506" fmla="*/ 3569034 w 10267951"/>
              <a:gd name="connsiteY506" fmla="*/ 6029806 h 6842188"/>
              <a:gd name="connsiteX507" fmla="*/ 3569034 w 10267951"/>
              <a:gd name="connsiteY507" fmla="*/ 6028088 h 6842188"/>
              <a:gd name="connsiteX508" fmla="*/ 3562408 w 10267951"/>
              <a:gd name="connsiteY508" fmla="*/ 5951166 h 6842188"/>
              <a:gd name="connsiteX509" fmla="*/ 3559955 w 10267951"/>
              <a:gd name="connsiteY509" fmla="*/ 5916937 h 6842188"/>
              <a:gd name="connsiteX510" fmla="*/ 3559955 w 10267951"/>
              <a:gd name="connsiteY510" fmla="*/ 5915588 h 6842188"/>
              <a:gd name="connsiteX511" fmla="*/ 3557010 w 10267951"/>
              <a:gd name="connsiteY511" fmla="*/ 5858419 h 6842188"/>
              <a:gd name="connsiteX512" fmla="*/ 3557010 w 10267951"/>
              <a:gd name="connsiteY512" fmla="*/ 5856209 h 6842188"/>
              <a:gd name="connsiteX513" fmla="*/ 3555785 w 10267951"/>
              <a:gd name="connsiteY513" fmla="*/ 5804561 h 6842188"/>
              <a:gd name="connsiteX514" fmla="*/ 3555785 w 10267951"/>
              <a:gd name="connsiteY514" fmla="*/ 5787877 h 6842188"/>
              <a:gd name="connsiteX515" fmla="*/ 3574432 w 10267951"/>
              <a:gd name="connsiteY515" fmla="*/ 4904564 h 6842188"/>
              <a:gd name="connsiteX516" fmla="*/ 3578479 w 10267951"/>
              <a:gd name="connsiteY516" fmla="*/ 4766917 h 6842188"/>
              <a:gd name="connsiteX517" fmla="*/ 3578479 w 10267951"/>
              <a:gd name="connsiteY517" fmla="*/ 4765198 h 6842188"/>
              <a:gd name="connsiteX518" fmla="*/ 3589154 w 10267951"/>
              <a:gd name="connsiteY518" fmla="*/ 4562160 h 6842188"/>
              <a:gd name="connsiteX519" fmla="*/ 3590993 w 10267951"/>
              <a:gd name="connsiteY519" fmla="*/ 4499102 h 6842188"/>
              <a:gd name="connsiteX520" fmla="*/ 3591852 w 10267951"/>
              <a:gd name="connsiteY520" fmla="*/ 4437760 h 6842188"/>
              <a:gd name="connsiteX521" fmla="*/ 3591852 w 10267951"/>
              <a:gd name="connsiteY521" fmla="*/ 4379855 h 6842188"/>
              <a:gd name="connsiteX522" fmla="*/ 3590380 w 10267951"/>
              <a:gd name="connsiteY522" fmla="*/ 4324524 h 6842188"/>
              <a:gd name="connsiteX523" fmla="*/ 3587803 w 10267951"/>
              <a:gd name="connsiteY523" fmla="*/ 4272262 h 6842188"/>
              <a:gd name="connsiteX524" fmla="*/ 3584122 w 10267951"/>
              <a:gd name="connsiteY524" fmla="*/ 4222085 h 6842188"/>
              <a:gd name="connsiteX525" fmla="*/ 3579584 w 10267951"/>
              <a:gd name="connsiteY525" fmla="*/ 4173625 h 6842188"/>
              <a:gd name="connsiteX526" fmla="*/ 3568911 w 10267951"/>
              <a:gd name="connsiteY526" fmla="*/ 4085663 h 6842188"/>
              <a:gd name="connsiteX527" fmla="*/ 3555169 w 10267951"/>
              <a:gd name="connsiteY527" fmla="*/ 4006165 h 6842188"/>
              <a:gd name="connsiteX528" fmla="*/ 3540203 w 10267951"/>
              <a:gd name="connsiteY528" fmla="*/ 3935623 h 6842188"/>
              <a:gd name="connsiteX529" fmla="*/ 3524378 w 10267951"/>
              <a:gd name="connsiteY529" fmla="*/ 3874282 h 6842188"/>
              <a:gd name="connsiteX530" fmla="*/ 3508550 w 10267951"/>
              <a:gd name="connsiteY530" fmla="*/ 3822142 h 6842188"/>
              <a:gd name="connsiteX531" fmla="*/ 3492602 w 10267951"/>
              <a:gd name="connsiteY531" fmla="*/ 3778467 h 6842188"/>
              <a:gd name="connsiteX532" fmla="*/ 3477759 w 10267951"/>
              <a:gd name="connsiteY532" fmla="*/ 3741663 h 6842188"/>
              <a:gd name="connsiteX533" fmla="*/ 3464753 w 10267951"/>
              <a:gd name="connsiteY533" fmla="*/ 3713077 h 6842188"/>
              <a:gd name="connsiteX534" fmla="*/ 3454695 w 10267951"/>
              <a:gd name="connsiteY534" fmla="*/ 3692958 h 6842188"/>
              <a:gd name="connsiteX535" fmla="*/ 3444389 w 10267951"/>
              <a:gd name="connsiteY535" fmla="*/ 3675537 h 6842188"/>
              <a:gd name="connsiteX536" fmla="*/ 3399365 w 10267951"/>
              <a:gd name="connsiteY536" fmla="*/ 3613337 h 6842188"/>
              <a:gd name="connsiteX537" fmla="*/ 3351641 w 10267951"/>
              <a:gd name="connsiteY537" fmla="*/ 3557762 h 6842188"/>
              <a:gd name="connsiteX538" fmla="*/ 3299746 w 10267951"/>
              <a:gd name="connsiteY538" fmla="*/ 3506114 h 6842188"/>
              <a:gd name="connsiteX539" fmla="*/ 3240982 w 10267951"/>
              <a:gd name="connsiteY539" fmla="*/ 3459494 h 6842188"/>
              <a:gd name="connsiteX540" fmla="*/ 3180868 w 10267951"/>
              <a:gd name="connsiteY540" fmla="*/ 3414591 h 6842188"/>
              <a:gd name="connsiteX541" fmla="*/ 3116459 w 10267951"/>
              <a:gd name="connsiteY541" fmla="*/ 3372758 h 6842188"/>
              <a:gd name="connsiteX542" fmla="*/ 3049353 w 10267951"/>
              <a:gd name="connsiteY542" fmla="*/ 3334235 h 6842188"/>
              <a:gd name="connsiteX543" fmla="*/ 2979179 w 10267951"/>
              <a:gd name="connsiteY543" fmla="*/ 3298904 h 6842188"/>
              <a:gd name="connsiteX544" fmla="*/ 2906673 w 10267951"/>
              <a:gd name="connsiteY544" fmla="*/ 3266639 h 6842188"/>
              <a:gd name="connsiteX545" fmla="*/ 2831715 w 10267951"/>
              <a:gd name="connsiteY545" fmla="*/ 3237440 h 6842188"/>
              <a:gd name="connsiteX546" fmla="*/ 2755530 w 10267951"/>
              <a:gd name="connsiteY546" fmla="*/ 3211308 h 6842188"/>
              <a:gd name="connsiteX547" fmla="*/ 2677872 w 10267951"/>
              <a:gd name="connsiteY547" fmla="*/ 3187877 h 6842188"/>
              <a:gd name="connsiteX548" fmla="*/ 2599722 w 10267951"/>
              <a:gd name="connsiteY548" fmla="*/ 3166898 h 6842188"/>
              <a:gd name="connsiteX549" fmla="*/ 2521697 w 10267951"/>
              <a:gd name="connsiteY549" fmla="*/ 3148617 h 6842188"/>
              <a:gd name="connsiteX550" fmla="*/ 2443550 w 10267951"/>
              <a:gd name="connsiteY550" fmla="*/ 3132915 h 6842188"/>
              <a:gd name="connsiteX551" fmla="*/ 2367118 w 10267951"/>
              <a:gd name="connsiteY551" fmla="*/ 3119420 h 6842188"/>
              <a:gd name="connsiteX552" fmla="*/ 2214379 w 10267951"/>
              <a:gd name="connsiteY552" fmla="*/ 3098319 h 6842188"/>
              <a:gd name="connsiteX553" fmla="*/ 2143469 w 10267951"/>
              <a:gd name="connsiteY553" fmla="*/ 3090467 h 6842188"/>
              <a:gd name="connsiteX554" fmla="*/ 2073663 w 10267951"/>
              <a:gd name="connsiteY554" fmla="*/ 3084700 h 6842188"/>
              <a:gd name="connsiteX555" fmla="*/ 2006188 w 10267951"/>
              <a:gd name="connsiteY555" fmla="*/ 3080162 h 6842188"/>
              <a:gd name="connsiteX556" fmla="*/ 1943129 w 10267951"/>
              <a:gd name="connsiteY556" fmla="*/ 3076727 h 6842188"/>
              <a:gd name="connsiteX557" fmla="*/ 1884610 w 10267951"/>
              <a:gd name="connsiteY557" fmla="*/ 3074518 h 6842188"/>
              <a:gd name="connsiteX558" fmla="*/ 1829649 w 10267951"/>
              <a:gd name="connsiteY558" fmla="*/ 3073292 h 6842188"/>
              <a:gd name="connsiteX559" fmla="*/ 1780576 w 10267951"/>
              <a:gd name="connsiteY559" fmla="*/ 3073292 h 6842188"/>
              <a:gd name="connsiteX560" fmla="*/ 1664764 w 10267951"/>
              <a:gd name="connsiteY560" fmla="*/ 3075255 h 6842188"/>
              <a:gd name="connsiteX561" fmla="*/ 1607227 w 10267951"/>
              <a:gd name="connsiteY561" fmla="*/ 3078075 h 6842188"/>
              <a:gd name="connsiteX562" fmla="*/ 1602320 w 10267951"/>
              <a:gd name="connsiteY562" fmla="*/ 3078075 h 6842188"/>
              <a:gd name="connsiteX563" fmla="*/ 1502333 w 10267951"/>
              <a:gd name="connsiteY563" fmla="*/ 3080652 h 6842188"/>
              <a:gd name="connsiteX564" fmla="*/ 1498897 w 10267951"/>
              <a:gd name="connsiteY564" fmla="*/ 3080652 h 6842188"/>
              <a:gd name="connsiteX565" fmla="*/ 1404433 w 10267951"/>
              <a:gd name="connsiteY565" fmla="*/ 3078935 h 6842188"/>
              <a:gd name="connsiteX566" fmla="*/ 1400875 w 10267951"/>
              <a:gd name="connsiteY566" fmla="*/ 3078935 h 6842188"/>
              <a:gd name="connsiteX567" fmla="*/ 1310090 w 10267951"/>
              <a:gd name="connsiteY567" fmla="*/ 3073168 h 6842188"/>
              <a:gd name="connsiteX568" fmla="*/ 1306901 w 10267951"/>
              <a:gd name="connsiteY568" fmla="*/ 3073168 h 6842188"/>
              <a:gd name="connsiteX569" fmla="*/ 1221024 w 10267951"/>
              <a:gd name="connsiteY569" fmla="*/ 3064090 h 6842188"/>
              <a:gd name="connsiteX570" fmla="*/ 1217711 w 10267951"/>
              <a:gd name="connsiteY570" fmla="*/ 3064090 h 6842188"/>
              <a:gd name="connsiteX571" fmla="*/ 1135024 w 10267951"/>
              <a:gd name="connsiteY571" fmla="*/ 3051821 h 6842188"/>
              <a:gd name="connsiteX572" fmla="*/ 1131465 w 10267951"/>
              <a:gd name="connsiteY572" fmla="*/ 3051209 h 6842188"/>
              <a:gd name="connsiteX573" fmla="*/ 1052582 w 10267951"/>
              <a:gd name="connsiteY573" fmla="*/ 3035383 h 6842188"/>
              <a:gd name="connsiteX574" fmla="*/ 1048901 w 10267951"/>
              <a:gd name="connsiteY574" fmla="*/ 3034525 h 6842188"/>
              <a:gd name="connsiteX575" fmla="*/ 975291 w 10267951"/>
              <a:gd name="connsiteY575" fmla="*/ 3015876 h 6842188"/>
              <a:gd name="connsiteX576" fmla="*/ 972102 w 10267951"/>
              <a:gd name="connsiteY576" fmla="*/ 3015017 h 6842188"/>
              <a:gd name="connsiteX577" fmla="*/ 901070 w 10267951"/>
              <a:gd name="connsiteY577" fmla="*/ 2993793 h 6842188"/>
              <a:gd name="connsiteX578" fmla="*/ 897389 w 10267951"/>
              <a:gd name="connsiteY578" fmla="*/ 2992566 h 6842188"/>
              <a:gd name="connsiteX579" fmla="*/ 830404 w 10267951"/>
              <a:gd name="connsiteY579" fmla="*/ 2968767 h 6842188"/>
              <a:gd name="connsiteX580" fmla="*/ 827214 w 10267951"/>
              <a:gd name="connsiteY580" fmla="*/ 2967662 h 6842188"/>
              <a:gd name="connsiteX581" fmla="*/ 764279 w 10267951"/>
              <a:gd name="connsiteY581" fmla="*/ 2942143 h 6842188"/>
              <a:gd name="connsiteX582" fmla="*/ 760844 w 10267951"/>
              <a:gd name="connsiteY582" fmla="*/ 2940671 h 6842188"/>
              <a:gd name="connsiteX583" fmla="*/ 701465 w 10267951"/>
              <a:gd name="connsiteY583" fmla="*/ 2912087 h 6842188"/>
              <a:gd name="connsiteX584" fmla="*/ 698521 w 10267951"/>
              <a:gd name="connsiteY584" fmla="*/ 2910614 h 6842188"/>
              <a:gd name="connsiteX585" fmla="*/ 642456 w 10267951"/>
              <a:gd name="connsiteY585" fmla="*/ 2881786 h 6842188"/>
              <a:gd name="connsiteX586" fmla="*/ 639143 w 10267951"/>
              <a:gd name="connsiteY586" fmla="*/ 2879945 h 6842188"/>
              <a:gd name="connsiteX587" fmla="*/ 586513 w 10267951"/>
              <a:gd name="connsiteY587" fmla="*/ 2849274 h 6842188"/>
              <a:gd name="connsiteX588" fmla="*/ 583937 w 10267951"/>
              <a:gd name="connsiteY588" fmla="*/ 2847802 h 6842188"/>
              <a:gd name="connsiteX589" fmla="*/ 534863 w 10267951"/>
              <a:gd name="connsiteY589" fmla="*/ 2816764 h 6842188"/>
              <a:gd name="connsiteX590" fmla="*/ 531920 w 10267951"/>
              <a:gd name="connsiteY590" fmla="*/ 2814800 h 6842188"/>
              <a:gd name="connsiteX591" fmla="*/ 486282 w 10267951"/>
              <a:gd name="connsiteY591" fmla="*/ 2782781 h 6842188"/>
              <a:gd name="connsiteX592" fmla="*/ 483582 w 10267951"/>
              <a:gd name="connsiteY592" fmla="*/ 2780941 h 6842188"/>
              <a:gd name="connsiteX593" fmla="*/ 441258 w 10267951"/>
              <a:gd name="connsiteY593" fmla="*/ 2748429 h 6842188"/>
              <a:gd name="connsiteX594" fmla="*/ 438804 w 10267951"/>
              <a:gd name="connsiteY594" fmla="*/ 2746466 h 6842188"/>
              <a:gd name="connsiteX595" fmla="*/ 399177 w 10267951"/>
              <a:gd name="connsiteY595" fmla="*/ 2713711 h 6842188"/>
              <a:gd name="connsiteX596" fmla="*/ 397093 w 10267951"/>
              <a:gd name="connsiteY596" fmla="*/ 2711869 h 6842188"/>
              <a:gd name="connsiteX597" fmla="*/ 360900 w 10267951"/>
              <a:gd name="connsiteY597" fmla="*/ 2679359 h 6842188"/>
              <a:gd name="connsiteX598" fmla="*/ 358569 w 10267951"/>
              <a:gd name="connsiteY598" fmla="*/ 2677150 h 6842188"/>
              <a:gd name="connsiteX599" fmla="*/ 325691 w 10267951"/>
              <a:gd name="connsiteY599" fmla="*/ 2644764 h 6842188"/>
              <a:gd name="connsiteX600" fmla="*/ 324217 w 10267951"/>
              <a:gd name="connsiteY600" fmla="*/ 2643291 h 6842188"/>
              <a:gd name="connsiteX601" fmla="*/ 293793 w 10267951"/>
              <a:gd name="connsiteY601" fmla="*/ 2611761 h 6842188"/>
              <a:gd name="connsiteX602" fmla="*/ 291094 w 10267951"/>
              <a:gd name="connsiteY602" fmla="*/ 2608816 h 6842188"/>
              <a:gd name="connsiteX603" fmla="*/ 239199 w 10267951"/>
              <a:gd name="connsiteY603" fmla="*/ 2548089 h 6842188"/>
              <a:gd name="connsiteX604" fmla="*/ 236746 w 10267951"/>
              <a:gd name="connsiteY604" fmla="*/ 2545145 h 6842188"/>
              <a:gd name="connsiteX605" fmla="*/ 215277 w 10267951"/>
              <a:gd name="connsiteY605" fmla="*/ 2516928 h 6842188"/>
              <a:gd name="connsiteX606" fmla="*/ 214295 w 10267951"/>
              <a:gd name="connsiteY606" fmla="*/ 2515578 h 6842188"/>
              <a:gd name="connsiteX607" fmla="*/ 195280 w 10267951"/>
              <a:gd name="connsiteY607" fmla="*/ 2489569 h 6842188"/>
              <a:gd name="connsiteX608" fmla="*/ 194052 w 10267951"/>
              <a:gd name="connsiteY608" fmla="*/ 2487852 h 6842188"/>
              <a:gd name="connsiteX609" fmla="*/ 176877 w 10267951"/>
              <a:gd name="connsiteY609" fmla="*/ 2463318 h 6842188"/>
              <a:gd name="connsiteX610" fmla="*/ 174914 w 10267951"/>
              <a:gd name="connsiteY610" fmla="*/ 2460249 h 6842188"/>
              <a:gd name="connsiteX611" fmla="*/ 149397 w 10267951"/>
              <a:gd name="connsiteY611" fmla="*/ 2417434 h 6842188"/>
              <a:gd name="connsiteX612" fmla="*/ 148415 w 10267951"/>
              <a:gd name="connsiteY612" fmla="*/ 2415593 h 6842188"/>
              <a:gd name="connsiteX613" fmla="*/ 130505 w 10267951"/>
              <a:gd name="connsiteY613" fmla="*/ 2383695 h 6842188"/>
              <a:gd name="connsiteX614" fmla="*/ 128541 w 10267951"/>
              <a:gd name="connsiteY614" fmla="*/ 2379893 h 6842188"/>
              <a:gd name="connsiteX615" fmla="*/ 120200 w 10267951"/>
              <a:gd name="connsiteY615" fmla="*/ 2362962 h 6842188"/>
              <a:gd name="connsiteX616" fmla="*/ 117621 w 10267951"/>
              <a:gd name="connsiteY616" fmla="*/ 2357073 h 6842188"/>
              <a:gd name="connsiteX617" fmla="*/ 94067 w 10267951"/>
              <a:gd name="connsiteY617" fmla="*/ 2297818 h 6842188"/>
              <a:gd name="connsiteX618" fmla="*/ 93085 w 10267951"/>
              <a:gd name="connsiteY618" fmla="*/ 2294997 h 6842188"/>
              <a:gd name="connsiteX619" fmla="*/ 73701 w 10267951"/>
              <a:gd name="connsiteY619" fmla="*/ 2239790 h 6842188"/>
              <a:gd name="connsiteX620" fmla="*/ 72720 w 10267951"/>
              <a:gd name="connsiteY620" fmla="*/ 2236845 h 6842188"/>
              <a:gd name="connsiteX621" fmla="*/ 55913 w 10267951"/>
              <a:gd name="connsiteY621" fmla="*/ 2181515 h 6842188"/>
              <a:gd name="connsiteX622" fmla="*/ 55054 w 10267951"/>
              <a:gd name="connsiteY622" fmla="*/ 2178448 h 6842188"/>
              <a:gd name="connsiteX623" fmla="*/ 40577 w 10267951"/>
              <a:gd name="connsiteY623" fmla="*/ 2122505 h 6842188"/>
              <a:gd name="connsiteX624" fmla="*/ 39596 w 10267951"/>
              <a:gd name="connsiteY624" fmla="*/ 2118211 h 6842188"/>
              <a:gd name="connsiteX625" fmla="*/ 17882 w 10267951"/>
              <a:gd name="connsiteY625" fmla="*/ 2007797 h 6842188"/>
              <a:gd name="connsiteX626" fmla="*/ 16900 w 10267951"/>
              <a:gd name="connsiteY626" fmla="*/ 2001664 h 6842188"/>
              <a:gd name="connsiteX627" fmla="*/ 4631 w 10267951"/>
              <a:gd name="connsiteY627" fmla="*/ 1891250 h 6842188"/>
              <a:gd name="connsiteX628" fmla="*/ 4631 w 10267951"/>
              <a:gd name="connsiteY628" fmla="*/ 1885852 h 6842188"/>
              <a:gd name="connsiteX629" fmla="*/ 92 w 10267951"/>
              <a:gd name="connsiteY629" fmla="*/ 1776419 h 6842188"/>
              <a:gd name="connsiteX630" fmla="*/ 92 w 10267951"/>
              <a:gd name="connsiteY630" fmla="*/ 1770654 h 6842188"/>
              <a:gd name="connsiteX631" fmla="*/ 3772 w 10267951"/>
              <a:gd name="connsiteY631" fmla="*/ 1662448 h 6842188"/>
              <a:gd name="connsiteX632" fmla="*/ 3772 w 10267951"/>
              <a:gd name="connsiteY632" fmla="*/ 1657786 h 6842188"/>
              <a:gd name="connsiteX633" fmla="*/ 14202 w 10267951"/>
              <a:gd name="connsiteY633" fmla="*/ 1550929 h 6842188"/>
              <a:gd name="connsiteX634" fmla="*/ 14202 w 10267951"/>
              <a:gd name="connsiteY634" fmla="*/ 1546022 h 6842188"/>
              <a:gd name="connsiteX635" fmla="*/ 31253 w 10267951"/>
              <a:gd name="connsiteY635" fmla="*/ 1440884 h 6842188"/>
              <a:gd name="connsiteX636" fmla="*/ 32113 w 10267951"/>
              <a:gd name="connsiteY636" fmla="*/ 1436468 h 6842188"/>
              <a:gd name="connsiteX637" fmla="*/ 55299 w 10267951"/>
              <a:gd name="connsiteY637" fmla="*/ 1333047 h 6842188"/>
              <a:gd name="connsiteX638" fmla="*/ 56158 w 10267951"/>
              <a:gd name="connsiteY638" fmla="*/ 1329489 h 6842188"/>
              <a:gd name="connsiteX639" fmla="*/ 84252 w 10267951"/>
              <a:gd name="connsiteY639" fmla="*/ 1228030 h 6842188"/>
              <a:gd name="connsiteX640" fmla="*/ 85356 w 10267951"/>
              <a:gd name="connsiteY640" fmla="*/ 1224351 h 6842188"/>
              <a:gd name="connsiteX641" fmla="*/ 118359 w 10267951"/>
              <a:gd name="connsiteY641" fmla="*/ 1124977 h 6842188"/>
              <a:gd name="connsiteX642" fmla="*/ 119584 w 10267951"/>
              <a:gd name="connsiteY642" fmla="*/ 1121421 h 6842188"/>
              <a:gd name="connsiteX643" fmla="*/ 156390 w 10267951"/>
              <a:gd name="connsiteY643" fmla="*/ 1024869 h 6842188"/>
              <a:gd name="connsiteX644" fmla="*/ 157616 w 10267951"/>
              <a:gd name="connsiteY644" fmla="*/ 1022048 h 6842188"/>
              <a:gd name="connsiteX645" fmla="*/ 198591 w 10267951"/>
              <a:gd name="connsiteY645" fmla="*/ 927951 h 6842188"/>
              <a:gd name="connsiteX646" fmla="*/ 199695 w 10267951"/>
              <a:gd name="connsiteY646" fmla="*/ 925375 h 6842188"/>
              <a:gd name="connsiteX647" fmla="*/ 243494 w 10267951"/>
              <a:gd name="connsiteY647" fmla="*/ 834222 h 6842188"/>
              <a:gd name="connsiteX648" fmla="*/ 244597 w 10267951"/>
              <a:gd name="connsiteY648" fmla="*/ 831890 h 6842188"/>
              <a:gd name="connsiteX649" fmla="*/ 290726 w 10267951"/>
              <a:gd name="connsiteY649" fmla="*/ 743683 h 6842188"/>
              <a:gd name="connsiteX650" fmla="*/ 291954 w 10267951"/>
              <a:gd name="connsiteY650" fmla="*/ 741474 h 6842188"/>
              <a:gd name="connsiteX651" fmla="*/ 340168 w 10267951"/>
              <a:gd name="connsiteY651" fmla="*/ 656578 h 6842188"/>
              <a:gd name="connsiteX652" fmla="*/ 341271 w 10267951"/>
              <a:gd name="connsiteY652" fmla="*/ 654737 h 6842188"/>
              <a:gd name="connsiteX653" fmla="*/ 390344 w 10267951"/>
              <a:gd name="connsiteY653" fmla="*/ 572908 h 6842188"/>
              <a:gd name="connsiteX654" fmla="*/ 391447 w 10267951"/>
              <a:gd name="connsiteY654" fmla="*/ 571192 h 6842188"/>
              <a:gd name="connsiteX655" fmla="*/ 441501 w 10267951"/>
              <a:gd name="connsiteY655" fmla="*/ 493410 h 6842188"/>
              <a:gd name="connsiteX656" fmla="*/ 442730 w 10267951"/>
              <a:gd name="connsiteY656" fmla="*/ 491570 h 6842188"/>
              <a:gd name="connsiteX657" fmla="*/ 493519 w 10267951"/>
              <a:gd name="connsiteY657" fmla="*/ 417962 h 6842188"/>
              <a:gd name="connsiteX658" fmla="*/ 494378 w 10267951"/>
              <a:gd name="connsiteY658" fmla="*/ 416857 h 6842188"/>
              <a:gd name="connsiteX659" fmla="*/ 544310 w 10267951"/>
              <a:gd name="connsiteY659" fmla="*/ 346928 h 6842188"/>
              <a:gd name="connsiteX660" fmla="*/ 545536 w 10267951"/>
              <a:gd name="connsiteY660" fmla="*/ 345210 h 6842188"/>
              <a:gd name="connsiteX661" fmla="*/ 594609 w 10267951"/>
              <a:gd name="connsiteY661" fmla="*/ 279698 h 6842188"/>
              <a:gd name="connsiteX662" fmla="*/ 595468 w 10267951"/>
              <a:gd name="connsiteY662" fmla="*/ 278718 h 6842188"/>
              <a:gd name="connsiteX663" fmla="*/ 643191 w 10267951"/>
              <a:gd name="connsiteY663" fmla="*/ 217376 h 6842188"/>
              <a:gd name="connsiteX664" fmla="*/ 644172 w 10267951"/>
              <a:gd name="connsiteY664" fmla="*/ 216148 h 6842188"/>
              <a:gd name="connsiteX665" fmla="*/ 690425 w 10267951"/>
              <a:gd name="connsiteY665" fmla="*/ 159714 h 6842188"/>
              <a:gd name="connsiteX666" fmla="*/ 691282 w 10267951"/>
              <a:gd name="connsiteY666" fmla="*/ 158735 h 6842188"/>
              <a:gd name="connsiteX667" fmla="*/ 734590 w 10267951"/>
              <a:gd name="connsiteY667" fmla="*/ 107576 h 6842188"/>
              <a:gd name="connsiteX668" fmla="*/ 775810 w 10267951"/>
              <a:gd name="connsiteY668" fmla="*/ 60344 h 6842188"/>
              <a:gd name="connsiteX669" fmla="*/ 812615 w 10267951"/>
              <a:gd name="connsiteY669" fmla="*/ 18754 h 6842188"/>
              <a:gd name="connsiteX670" fmla="*/ 813720 w 10267951"/>
              <a:gd name="connsiteY670" fmla="*/ 17405 h 684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Lst>
            <a:rect l="l" t="t" r="r" b="b"/>
            <a:pathLst>
              <a:path w="10267951" h="6842188">
                <a:moveTo>
                  <a:pt x="9553460" y="4764340"/>
                </a:moveTo>
                <a:lnTo>
                  <a:pt x="9559103" y="4764340"/>
                </a:lnTo>
                <a:lnTo>
                  <a:pt x="9628174" y="4766180"/>
                </a:lnTo>
                <a:cubicBezTo>
                  <a:pt x="9630177" y="4766057"/>
                  <a:pt x="9632182" y="4766057"/>
                  <a:pt x="9634184" y="4766180"/>
                </a:cubicBezTo>
                <a:lnTo>
                  <a:pt x="9706690" y="4773909"/>
                </a:lnTo>
                <a:cubicBezTo>
                  <a:pt x="9708530" y="4773909"/>
                  <a:pt x="9710371" y="4773909"/>
                  <a:pt x="9712210" y="4774646"/>
                </a:cubicBezTo>
                <a:lnTo>
                  <a:pt x="9789623" y="4788755"/>
                </a:lnTo>
                <a:lnTo>
                  <a:pt x="9794652" y="4789858"/>
                </a:lnTo>
                <a:lnTo>
                  <a:pt x="9876115" y="4810469"/>
                </a:lnTo>
                <a:lnTo>
                  <a:pt x="9880653" y="4811695"/>
                </a:lnTo>
                <a:lnTo>
                  <a:pt x="9966531" y="4839176"/>
                </a:lnTo>
                <a:lnTo>
                  <a:pt x="9971070" y="4840771"/>
                </a:lnTo>
                <a:lnTo>
                  <a:pt x="10061610" y="4875981"/>
                </a:lnTo>
                <a:lnTo>
                  <a:pt x="10065290" y="4877452"/>
                </a:lnTo>
                <a:lnTo>
                  <a:pt x="10160613" y="4920514"/>
                </a:lnTo>
                <a:lnTo>
                  <a:pt x="10164294" y="4922355"/>
                </a:lnTo>
                <a:lnTo>
                  <a:pt x="10267951" y="4975998"/>
                </a:lnTo>
                <a:lnTo>
                  <a:pt x="10267951" y="5146603"/>
                </a:lnTo>
                <a:lnTo>
                  <a:pt x="10097186" y="5058040"/>
                </a:lnTo>
                <a:lnTo>
                  <a:pt x="10005543" y="5016697"/>
                </a:lnTo>
                <a:lnTo>
                  <a:pt x="9919666" y="4983082"/>
                </a:lnTo>
                <a:lnTo>
                  <a:pt x="9837958" y="4957073"/>
                </a:lnTo>
                <a:lnTo>
                  <a:pt x="9761160" y="4937689"/>
                </a:lnTo>
                <a:lnTo>
                  <a:pt x="9689024" y="4924562"/>
                </a:lnTo>
                <a:lnTo>
                  <a:pt x="9622406" y="4917569"/>
                </a:lnTo>
                <a:lnTo>
                  <a:pt x="9559103" y="4915852"/>
                </a:lnTo>
                <a:lnTo>
                  <a:pt x="9500216" y="4918429"/>
                </a:lnTo>
                <a:lnTo>
                  <a:pt x="9445744" y="4925911"/>
                </a:lnTo>
                <a:lnTo>
                  <a:pt x="9394096" y="4937077"/>
                </a:lnTo>
                <a:lnTo>
                  <a:pt x="9345883" y="4951921"/>
                </a:lnTo>
                <a:lnTo>
                  <a:pt x="9299754" y="4970077"/>
                </a:lnTo>
                <a:lnTo>
                  <a:pt x="9257061" y="4991178"/>
                </a:lnTo>
                <a:lnTo>
                  <a:pt x="9215594" y="5014978"/>
                </a:lnTo>
                <a:lnTo>
                  <a:pt x="9177072" y="5042093"/>
                </a:lnTo>
                <a:lnTo>
                  <a:pt x="9140267" y="5071658"/>
                </a:lnTo>
                <a:lnTo>
                  <a:pt x="9106530" y="5102452"/>
                </a:lnTo>
                <a:lnTo>
                  <a:pt x="9074510" y="5135943"/>
                </a:lnTo>
                <a:lnTo>
                  <a:pt x="9043838" y="5171398"/>
                </a:lnTo>
                <a:lnTo>
                  <a:pt x="9015622" y="5207467"/>
                </a:lnTo>
                <a:lnTo>
                  <a:pt x="8989491" y="5244272"/>
                </a:lnTo>
                <a:lnTo>
                  <a:pt x="8964956" y="5282918"/>
                </a:lnTo>
                <a:lnTo>
                  <a:pt x="8942504" y="5320948"/>
                </a:lnTo>
                <a:lnTo>
                  <a:pt x="8922753" y="5357753"/>
                </a:lnTo>
                <a:lnTo>
                  <a:pt x="8886684" y="5433816"/>
                </a:lnTo>
                <a:lnTo>
                  <a:pt x="8857976" y="5503867"/>
                </a:lnTo>
                <a:lnTo>
                  <a:pt x="8846934" y="5534414"/>
                </a:lnTo>
                <a:lnTo>
                  <a:pt x="8829391" y="5588886"/>
                </a:lnTo>
                <a:lnTo>
                  <a:pt x="8822521" y="5613421"/>
                </a:lnTo>
                <a:cubicBezTo>
                  <a:pt x="8822575" y="5613994"/>
                  <a:pt x="8822575" y="5614568"/>
                  <a:pt x="8822521" y="5615140"/>
                </a:cubicBezTo>
                <a:lnTo>
                  <a:pt x="8784490" y="5740521"/>
                </a:lnTo>
                <a:cubicBezTo>
                  <a:pt x="8784490" y="5741625"/>
                  <a:pt x="8784490" y="5742608"/>
                  <a:pt x="8783508" y="5743588"/>
                </a:cubicBezTo>
                <a:lnTo>
                  <a:pt x="8739955" y="5867987"/>
                </a:lnTo>
                <a:lnTo>
                  <a:pt x="8738853" y="5870686"/>
                </a:lnTo>
                <a:lnTo>
                  <a:pt x="8707076" y="5951656"/>
                </a:lnTo>
                <a:lnTo>
                  <a:pt x="8706340" y="5953252"/>
                </a:lnTo>
                <a:lnTo>
                  <a:pt x="8675792" y="6026124"/>
                </a:lnTo>
                <a:cubicBezTo>
                  <a:pt x="8675457" y="6026713"/>
                  <a:pt x="8675169" y="6027329"/>
                  <a:pt x="8674933" y="6027964"/>
                </a:cubicBezTo>
                <a:lnTo>
                  <a:pt x="8645735" y="6092495"/>
                </a:lnTo>
                <a:cubicBezTo>
                  <a:pt x="8645461" y="6093252"/>
                  <a:pt x="8645131" y="6093992"/>
                  <a:pt x="8644754" y="6094704"/>
                </a:cubicBezTo>
                <a:lnTo>
                  <a:pt x="8616783" y="6151629"/>
                </a:lnTo>
                <a:lnTo>
                  <a:pt x="8616048" y="6153100"/>
                </a:lnTo>
                <a:lnTo>
                  <a:pt x="8589915" y="6202909"/>
                </a:lnTo>
                <a:lnTo>
                  <a:pt x="8588443" y="6205731"/>
                </a:lnTo>
                <a:lnTo>
                  <a:pt x="8563050" y="6249896"/>
                </a:lnTo>
                <a:cubicBezTo>
                  <a:pt x="8562643" y="6250658"/>
                  <a:pt x="8562193" y="6251395"/>
                  <a:pt x="8561699" y="6252104"/>
                </a:cubicBezTo>
                <a:lnTo>
                  <a:pt x="8538635" y="6288909"/>
                </a:lnTo>
                <a:lnTo>
                  <a:pt x="8537408" y="6290749"/>
                </a:lnTo>
                <a:lnTo>
                  <a:pt x="8515817" y="6323505"/>
                </a:lnTo>
                <a:lnTo>
                  <a:pt x="8513239" y="6327064"/>
                </a:lnTo>
                <a:lnTo>
                  <a:pt x="8492874" y="6354422"/>
                </a:lnTo>
                <a:cubicBezTo>
                  <a:pt x="8492340" y="6355146"/>
                  <a:pt x="8491766" y="6355843"/>
                  <a:pt x="8491157" y="6356507"/>
                </a:cubicBezTo>
                <a:lnTo>
                  <a:pt x="8473368" y="6378712"/>
                </a:lnTo>
                <a:lnTo>
                  <a:pt x="8471284" y="6381289"/>
                </a:lnTo>
                <a:lnTo>
                  <a:pt x="8454965" y="6400305"/>
                </a:lnTo>
                <a:lnTo>
                  <a:pt x="8452390" y="6403127"/>
                </a:lnTo>
                <a:lnTo>
                  <a:pt x="8437913" y="6417971"/>
                </a:lnTo>
                <a:lnTo>
                  <a:pt x="8434478" y="6421285"/>
                </a:lnTo>
                <a:lnTo>
                  <a:pt x="8422211" y="6432693"/>
                </a:lnTo>
                <a:lnTo>
                  <a:pt x="8418898" y="6435515"/>
                </a:lnTo>
                <a:lnTo>
                  <a:pt x="8409206" y="6443366"/>
                </a:lnTo>
                <a:lnTo>
                  <a:pt x="8405892" y="6445942"/>
                </a:lnTo>
                <a:lnTo>
                  <a:pt x="8404911" y="6445942"/>
                </a:lnTo>
                <a:lnTo>
                  <a:pt x="8375957" y="6472073"/>
                </a:lnTo>
                <a:lnTo>
                  <a:pt x="8371910" y="6475508"/>
                </a:lnTo>
                <a:lnTo>
                  <a:pt x="8332529" y="6506178"/>
                </a:lnTo>
                <a:lnTo>
                  <a:pt x="8327866" y="6509491"/>
                </a:lnTo>
                <a:lnTo>
                  <a:pt x="8287136" y="6536604"/>
                </a:lnTo>
                <a:lnTo>
                  <a:pt x="8282722" y="6539426"/>
                </a:lnTo>
                <a:lnTo>
                  <a:pt x="8241008" y="6563227"/>
                </a:lnTo>
                <a:cubicBezTo>
                  <a:pt x="8239684" y="6564082"/>
                  <a:pt x="8238289" y="6564821"/>
                  <a:pt x="8236838" y="6565434"/>
                </a:cubicBezTo>
                <a:lnTo>
                  <a:pt x="8193531" y="6586782"/>
                </a:lnTo>
                <a:lnTo>
                  <a:pt x="8188377" y="6589113"/>
                </a:lnTo>
                <a:lnTo>
                  <a:pt x="8144212" y="6606902"/>
                </a:lnTo>
                <a:lnTo>
                  <a:pt x="8140041" y="6608495"/>
                </a:lnTo>
                <a:lnTo>
                  <a:pt x="8095508" y="6623341"/>
                </a:lnTo>
                <a:lnTo>
                  <a:pt x="8091214" y="6624568"/>
                </a:lnTo>
                <a:lnTo>
                  <a:pt x="8044964" y="6636836"/>
                </a:lnTo>
                <a:cubicBezTo>
                  <a:pt x="8042950" y="6637455"/>
                  <a:pt x="8040903" y="6637947"/>
                  <a:pt x="8038828" y="6638308"/>
                </a:cubicBezTo>
                <a:lnTo>
                  <a:pt x="7947553" y="6654993"/>
                </a:lnTo>
                <a:cubicBezTo>
                  <a:pt x="7944964" y="6655508"/>
                  <a:pt x="7942338" y="6655836"/>
                  <a:pt x="7939701" y="6655975"/>
                </a:cubicBezTo>
                <a:lnTo>
                  <a:pt x="7846708" y="6663335"/>
                </a:lnTo>
                <a:lnTo>
                  <a:pt x="7840452" y="6663335"/>
                </a:lnTo>
                <a:lnTo>
                  <a:pt x="7746846" y="6663335"/>
                </a:lnTo>
                <a:lnTo>
                  <a:pt x="7741080" y="6663335"/>
                </a:lnTo>
                <a:lnTo>
                  <a:pt x="7647842" y="6655852"/>
                </a:lnTo>
                <a:lnTo>
                  <a:pt x="7643056" y="6655238"/>
                </a:lnTo>
                <a:lnTo>
                  <a:pt x="7551044" y="6641989"/>
                </a:lnTo>
                <a:lnTo>
                  <a:pt x="7546997" y="6641253"/>
                </a:lnTo>
                <a:lnTo>
                  <a:pt x="7456580" y="6622973"/>
                </a:lnTo>
                <a:lnTo>
                  <a:pt x="7452531" y="6622114"/>
                </a:lnTo>
                <a:lnTo>
                  <a:pt x="7364814" y="6599416"/>
                </a:lnTo>
                <a:lnTo>
                  <a:pt x="7362114" y="6598681"/>
                </a:lnTo>
                <a:lnTo>
                  <a:pt x="7277218" y="6573286"/>
                </a:lnTo>
                <a:lnTo>
                  <a:pt x="7274398" y="6572305"/>
                </a:lnTo>
                <a:lnTo>
                  <a:pt x="7193426" y="6544580"/>
                </a:lnTo>
                <a:lnTo>
                  <a:pt x="7191340" y="6543719"/>
                </a:lnTo>
                <a:lnTo>
                  <a:pt x="7114664" y="6514767"/>
                </a:lnTo>
                <a:lnTo>
                  <a:pt x="7112210" y="6513785"/>
                </a:lnTo>
                <a:lnTo>
                  <a:pt x="7041056" y="6484097"/>
                </a:lnTo>
                <a:lnTo>
                  <a:pt x="7039706" y="6483483"/>
                </a:lnTo>
                <a:lnTo>
                  <a:pt x="6973826" y="6454408"/>
                </a:lnTo>
                <a:lnTo>
                  <a:pt x="6970760" y="6453057"/>
                </a:lnTo>
                <a:lnTo>
                  <a:pt x="6891016" y="6413555"/>
                </a:lnTo>
                <a:lnTo>
                  <a:pt x="6888316" y="6412082"/>
                </a:lnTo>
                <a:lnTo>
                  <a:pt x="6809432" y="6369633"/>
                </a:lnTo>
                <a:lnTo>
                  <a:pt x="6806241" y="6367916"/>
                </a:lnTo>
                <a:lnTo>
                  <a:pt x="6730058" y="6321298"/>
                </a:lnTo>
                <a:lnTo>
                  <a:pt x="6727358" y="6319579"/>
                </a:lnTo>
                <a:lnTo>
                  <a:pt x="6611916" y="6241922"/>
                </a:lnTo>
                <a:lnTo>
                  <a:pt x="6573146" y="6217386"/>
                </a:lnTo>
                <a:lnTo>
                  <a:pt x="6536342" y="6196653"/>
                </a:lnTo>
                <a:lnTo>
                  <a:pt x="6498802" y="6178005"/>
                </a:lnTo>
                <a:lnTo>
                  <a:pt x="6463836" y="6161934"/>
                </a:lnTo>
                <a:lnTo>
                  <a:pt x="6430224" y="6148928"/>
                </a:lnTo>
                <a:lnTo>
                  <a:pt x="6397834" y="6138010"/>
                </a:lnTo>
                <a:lnTo>
                  <a:pt x="6368024" y="6129790"/>
                </a:lnTo>
                <a:lnTo>
                  <a:pt x="6305701" y="6117522"/>
                </a:lnTo>
                <a:lnTo>
                  <a:pt x="6250372" y="6112002"/>
                </a:lnTo>
                <a:lnTo>
                  <a:pt x="6198476" y="6112615"/>
                </a:lnTo>
                <a:lnTo>
                  <a:pt x="6149403" y="6118137"/>
                </a:lnTo>
                <a:lnTo>
                  <a:pt x="6115421" y="6124883"/>
                </a:lnTo>
                <a:lnTo>
                  <a:pt x="6083156" y="6133593"/>
                </a:lnTo>
                <a:lnTo>
                  <a:pt x="6052608" y="6144389"/>
                </a:lnTo>
                <a:lnTo>
                  <a:pt x="6022796" y="6156657"/>
                </a:lnTo>
                <a:lnTo>
                  <a:pt x="5995315" y="6170153"/>
                </a:lnTo>
                <a:lnTo>
                  <a:pt x="5969552" y="6184752"/>
                </a:lnTo>
                <a:lnTo>
                  <a:pt x="5945015" y="6200333"/>
                </a:lnTo>
                <a:lnTo>
                  <a:pt x="5922319" y="6216526"/>
                </a:lnTo>
                <a:lnTo>
                  <a:pt x="5901464" y="6232843"/>
                </a:lnTo>
                <a:lnTo>
                  <a:pt x="5882570" y="6249038"/>
                </a:lnTo>
                <a:lnTo>
                  <a:pt x="5850795" y="6279217"/>
                </a:lnTo>
                <a:lnTo>
                  <a:pt x="5807367" y="6328291"/>
                </a:lnTo>
                <a:lnTo>
                  <a:pt x="5743695" y="6406438"/>
                </a:lnTo>
                <a:lnTo>
                  <a:pt x="5742100" y="6408279"/>
                </a:lnTo>
                <a:lnTo>
                  <a:pt x="5670086" y="6489984"/>
                </a:lnTo>
                <a:lnTo>
                  <a:pt x="5667755" y="6492437"/>
                </a:lnTo>
                <a:lnTo>
                  <a:pt x="5588748" y="6574758"/>
                </a:lnTo>
                <a:lnTo>
                  <a:pt x="5586538" y="6576968"/>
                </a:lnTo>
                <a:lnTo>
                  <a:pt x="5500661" y="6659285"/>
                </a:lnTo>
                <a:lnTo>
                  <a:pt x="5498086" y="6661617"/>
                </a:lnTo>
                <a:lnTo>
                  <a:pt x="5404971" y="6742832"/>
                </a:lnTo>
                <a:cubicBezTo>
                  <a:pt x="5404071" y="6743745"/>
                  <a:pt x="5403086" y="6744567"/>
                  <a:pt x="5402026" y="6745287"/>
                </a:cubicBezTo>
                <a:lnTo>
                  <a:pt x="5302039" y="6824171"/>
                </a:lnTo>
                <a:cubicBezTo>
                  <a:pt x="5300954" y="6825108"/>
                  <a:pt x="5299807" y="6825969"/>
                  <a:pt x="5298604" y="6826747"/>
                </a:cubicBezTo>
                <a:lnTo>
                  <a:pt x="5276499" y="6842188"/>
                </a:lnTo>
                <a:lnTo>
                  <a:pt x="4998877" y="6842188"/>
                </a:lnTo>
                <a:lnTo>
                  <a:pt x="5105625" y="6776325"/>
                </a:lnTo>
                <a:lnTo>
                  <a:pt x="5209905" y="6703453"/>
                </a:lnTo>
                <a:lnTo>
                  <a:pt x="5306946" y="6627267"/>
                </a:lnTo>
                <a:lnTo>
                  <a:pt x="5397241" y="6548505"/>
                </a:lnTo>
                <a:lnTo>
                  <a:pt x="5480787" y="6468516"/>
                </a:lnTo>
                <a:lnTo>
                  <a:pt x="5557464" y="6388651"/>
                </a:lnTo>
                <a:lnTo>
                  <a:pt x="5627147" y="6309398"/>
                </a:lnTo>
                <a:lnTo>
                  <a:pt x="5699039" y="6222169"/>
                </a:lnTo>
                <a:lnTo>
                  <a:pt x="5700019" y="6220943"/>
                </a:lnTo>
                <a:lnTo>
                  <a:pt x="5710816" y="6208675"/>
                </a:lnTo>
                <a:lnTo>
                  <a:pt x="5712165" y="6207081"/>
                </a:lnTo>
                <a:lnTo>
                  <a:pt x="5740136" y="6176287"/>
                </a:lnTo>
                <a:lnTo>
                  <a:pt x="5743326" y="6172974"/>
                </a:lnTo>
                <a:lnTo>
                  <a:pt x="5759889" y="6156782"/>
                </a:lnTo>
                <a:lnTo>
                  <a:pt x="5761607" y="6155309"/>
                </a:lnTo>
                <a:lnTo>
                  <a:pt x="5780868" y="6137519"/>
                </a:lnTo>
                <a:cubicBezTo>
                  <a:pt x="5781464" y="6136883"/>
                  <a:pt x="5782122" y="6136309"/>
                  <a:pt x="5782830" y="6135803"/>
                </a:cubicBezTo>
                <a:lnTo>
                  <a:pt x="5803932" y="6117647"/>
                </a:lnTo>
                <a:cubicBezTo>
                  <a:pt x="5804768" y="6116836"/>
                  <a:pt x="5805672" y="6116098"/>
                  <a:pt x="5806630" y="6115437"/>
                </a:cubicBezTo>
                <a:lnTo>
                  <a:pt x="5830185" y="6096913"/>
                </a:lnTo>
                <a:lnTo>
                  <a:pt x="5832884" y="6094949"/>
                </a:lnTo>
                <a:lnTo>
                  <a:pt x="5858279" y="6076792"/>
                </a:lnTo>
                <a:lnTo>
                  <a:pt x="5861224" y="6074707"/>
                </a:lnTo>
                <a:lnTo>
                  <a:pt x="5888583" y="6057041"/>
                </a:lnTo>
                <a:lnTo>
                  <a:pt x="5892263" y="6054833"/>
                </a:lnTo>
                <a:lnTo>
                  <a:pt x="5921706" y="6038024"/>
                </a:lnTo>
                <a:lnTo>
                  <a:pt x="5925756" y="6035939"/>
                </a:lnTo>
                <a:lnTo>
                  <a:pt x="5957162" y="6020481"/>
                </a:lnTo>
                <a:lnTo>
                  <a:pt x="5961086" y="6018764"/>
                </a:lnTo>
                <a:lnTo>
                  <a:pt x="5994947" y="6004287"/>
                </a:lnTo>
                <a:lnTo>
                  <a:pt x="5999486" y="6002569"/>
                </a:lnTo>
                <a:lnTo>
                  <a:pt x="6035065" y="5990301"/>
                </a:lnTo>
                <a:lnTo>
                  <a:pt x="6040463" y="5988584"/>
                </a:lnTo>
                <a:lnTo>
                  <a:pt x="6077268" y="5978524"/>
                </a:lnTo>
                <a:cubicBezTo>
                  <a:pt x="6078833" y="5978040"/>
                  <a:pt x="6080431" y="5977670"/>
                  <a:pt x="6082052" y="5977419"/>
                </a:cubicBezTo>
                <a:lnTo>
                  <a:pt x="6121678" y="5969447"/>
                </a:lnTo>
                <a:cubicBezTo>
                  <a:pt x="6123826" y="5969008"/>
                  <a:pt x="6125997" y="5968680"/>
                  <a:pt x="6128180" y="5968465"/>
                </a:cubicBezTo>
                <a:lnTo>
                  <a:pt x="6184736" y="5962085"/>
                </a:lnTo>
                <a:cubicBezTo>
                  <a:pt x="6187312" y="5962085"/>
                  <a:pt x="6189766" y="5962085"/>
                  <a:pt x="6192343" y="5962085"/>
                </a:cubicBezTo>
                <a:lnTo>
                  <a:pt x="6252088" y="5961471"/>
                </a:lnTo>
                <a:cubicBezTo>
                  <a:pt x="6254744" y="5961289"/>
                  <a:pt x="6257408" y="5961289"/>
                  <a:pt x="6260063" y="5961471"/>
                </a:cubicBezTo>
                <a:lnTo>
                  <a:pt x="6323122" y="5967482"/>
                </a:lnTo>
                <a:cubicBezTo>
                  <a:pt x="6325844" y="5967711"/>
                  <a:pt x="6328549" y="5968121"/>
                  <a:pt x="6331218" y="5968710"/>
                </a:cubicBezTo>
                <a:lnTo>
                  <a:pt x="6399920" y="5982817"/>
                </a:lnTo>
                <a:lnTo>
                  <a:pt x="6404706" y="5983922"/>
                </a:lnTo>
                <a:lnTo>
                  <a:pt x="6439055" y="5993369"/>
                </a:lnTo>
                <a:lnTo>
                  <a:pt x="6443349" y="5994718"/>
                </a:lnTo>
                <a:lnTo>
                  <a:pt x="6479418" y="6006986"/>
                </a:lnTo>
                <a:lnTo>
                  <a:pt x="6482484" y="6008091"/>
                </a:lnTo>
                <a:lnTo>
                  <a:pt x="6519290" y="6022445"/>
                </a:lnTo>
                <a:lnTo>
                  <a:pt x="6523706" y="6024283"/>
                </a:lnTo>
                <a:lnTo>
                  <a:pt x="6561860" y="6041828"/>
                </a:lnTo>
                <a:lnTo>
                  <a:pt x="6563946" y="6042810"/>
                </a:lnTo>
                <a:lnTo>
                  <a:pt x="6604186" y="6062929"/>
                </a:lnTo>
                <a:lnTo>
                  <a:pt x="6607375" y="6064524"/>
                </a:lnTo>
                <a:lnTo>
                  <a:pt x="6647615" y="6086975"/>
                </a:lnTo>
                <a:lnTo>
                  <a:pt x="6650682" y="6088692"/>
                </a:lnTo>
                <a:lnTo>
                  <a:pt x="6692026" y="6114333"/>
                </a:lnTo>
                <a:lnTo>
                  <a:pt x="6694480" y="6115928"/>
                </a:lnTo>
                <a:lnTo>
                  <a:pt x="6809800" y="6193462"/>
                </a:lnTo>
                <a:lnTo>
                  <a:pt x="6883410" y="6238241"/>
                </a:lnTo>
                <a:lnTo>
                  <a:pt x="6958492" y="6279340"/>
                </a:lnTo>
                <a:lnTo>
                  <a:pt x="7035290" y="6317372"/>
                </a:lnTo>
                <a:lnTo>
                  <a:pt x="7098962" y="6345466"/>
                </a:lnTo>
                <a:lnTo>
                  <a:pt x="7168276" y="6374419"/>
                </a:lnTo>
                <a:lnTo>
                  <a:pt x="7242623" y="6402512"/>
                </a:lnTo>
                <a:lnTo>
                  <a:pt x="7321016" y="6429381"/>
                </a:lnTo>
                <a:lnTo>
                  <a:pt x="7402968" y="6453918"/>
                </a:lnTo>
                <a:lnTo>
                  <a:pt x="7487250" y="6475754"/>
                </a:lnTo>
                <a:lnTo>
                  <a:pt x="7573128" y="6493174"/>
                </a:lnTo>
                <a:lnTo>
                  <a:pt x="7660600" y="6505443"/>
                </a:lnTo>
                <a:lnTo>
                  <a:pt x="7748564" y="6512559"/>
                </a:lnTo>
                <a:lnTo>
                  <a:pt x="7836157" y="6512559"/>
                </a:lnTo>
                <a:lnTo>
                  <a:pt x="7922035" y="6505810"/>
                </a:lnTo>
                <a:lnTo>
                  <a:pt x="8006440" y="6490353"/>
                </a:lnTo>
                <a:lnTo>
                  <a:pt x="8047416" y="6479188"/>
                </a:lnTo>
                <a:lnTo>
                  <a:pt x="8087656" y="6465817"/>
                </a:lnTo>
                <a:lnTo>
                  <a:pt x="8127036" y="6449867"/>
                </a:lnTo>
                <a:lnTo>
                  <a:pt x="8165682" y="6430853"/>
                </a:lnTo>
                <a:lnTo>
                  <a:pt x="8203100" y="6409505"/>
                </a:lnTo>
                <a:lnTo>
                  <a:pt x="8239292" y="6384970"/>
                </a:lnTo>
                <a:lnTo>
                  <a:pt x="8274254" y="6357612"/>
                </a:lnTo>
                <a:lnTo>
                  <a:pt x="8304312" y="6330622"/>
                </a:lnTo>
                <a:cubicBezTo>
                  <a:pt x="8306328" y="6328770"/>
                  <a:pt x="8308459" y="6327050"/>
                  <a:pt x="8310692" y="6325468"/>
                </a:cubicBezTo>
                <a:lnTo>
                  <a:pt x="8319646" y="6318476"/>
                </a:lnTo>
                <a:lnTo>
                  <a:pt x="8328726" y="6310134"/>
                </a:lnTo>
                <a:lnTo>
                  <a:pt x="8340258" y="6297865"/>
                </a:lnTo>
                <a:lnTo>
                  <a:pt x="8354244" y="6282038"/>
                </a:lnTo>
                <a:lnTo>
                  <a:pt x="8370194" y="6262287"/>
                </a:lnTo>
                <a:lnTo>
                  <a:pt x="8388473" y="6237750"/>
                </a:lnTo>
                <a:lnTo>
                  <a:pt x="8408346" y="6207693"/>
                </a:lnTo>
                <a:lnTo>
                  <a:pt x="8430183" y="6172483"/>
                </a:lnTo>
                <a:lnTo>
                  <a:pt x="8454107" y="6130894"/>
                </a:lnTo>
                <a:lnTo>
                  <a:pt x="8478642" y="6082558"/>
                </a:lnTo>
                <a:lnTo>
                  <a:pt x="8505634" y="6027597"/>
                </a:lnTo>
                <a:lnTo>
                  <a:pt x="8533973" y="5965030"/>
                </a:lnTo>
                <a:lnTo>
                  <a:pt x="8563417" y="5894977"/>
                </a:lnTo>
                <a:lnTo>
                  <a:pt x="8596050" y="5817565"/>
                </a:lnTo>
                <a:lnTo>
                  <a:pt x="8638988" y="5694883"/>
                </a:lnTo>
                <a:lnTo>
                  <a:pt x="8683275" y="5547664"/>
                </a:lnTo>
                <a:cubicBezTo>
                  <a:pt x="8683221" y="5546929"/>
                  <a:pt x="8683221" y="5546192"/>
                  <a:pt x="8683275" y="5545456"/>
                </a:cubicBezTo>
                <a:lnTo>
                  <a:pt x="8691864" y="5517976"/>
                </a:lnTo>
                <a:cubicBezTo>
                  <a:pt x="8691811" y="5517486"/>
                  <a:pt x="8691811" y="5516992"/>
                  <a:pt x="8691864" y="5516503"/>
                </a:cubicBezTo>
                <a:lnTo>
                  <a:pt x="8702048" y="5486077"/>
                </a:lnTo>
                <a:cubicBezTo>
                  <a:pt x="8701997" y="5485507"/>
                  <a:pt x="8701997" y="5484931"/>
                  <a:pt x="8702048" y="5484360"/>
                </a:cubicBezTo>
                <a:lnTo>
                  <a:pt x="8714316" y="5451482"/>
                </a:lnTo>
                <a:lnTo>
                  <a:pt x="8715419" y="5448538"/>
                </a:lnTo>
                <a:lnTo>
                  <a:pt x="8745476" y="5374929"/>
                </a:lnTo>
                <a:lnTo>
                  <a:pt x="8747072" y="5371248"/>
                </a:lnTo>
                <a:lnTo>
                  <a:pt x="8784859" y="5291626"/>
                </a:lnTo>
                <a:lnTo>
                  <a:pt x="8786453" y="5288314"/>
                </a:lnTo>
                <a:lnTo>
                  <a:pt x="8807923" y="5248197"/>
                </a:lnTo>
                <a:lnTo>
                  <a:pt x="8809518" y="5245377"/>
                </a:lnTo>
                <a:lnTo>
                  <a:pt x="8833439" y="5204768"/>
                </a:lnTo>
                <a:lnTo>
                  <a:pt x="8834911" y="5202437"/>
                </a:lnTo>
                <a:lnTo>
                  <a:pt x="8861166" y="5161462"/>
                </a:lnTo>
                <a:lnTo>
                  <a:pt x="8862884" y="5158762"/>
                </a:lnTo>
                <a:lnTo>
                  <a:pt x="8891101" y="5118522"/>
                </a:lnTo>
                <a:cubicBezTo>
                  <a:pt x="8891835" y="5117542"/>
                  <a:pt x="8892572" y="5116438"/>
                  <a:pt x="8893431" y="5115456"/>
                </a:cubicBezTo>
                <a:lnTo>
                  <a:pt x="8923978" y="5076198"/>
                </a:lnTo>
                <a:lnTo>
                  <a:pt x="8926554" y="5073131"/>
                </a:lnTo>
                <a:lnTo>
                  <a:pt x="8959802" y="5034731"/>
                </a:lnTo>
                <a:lnTo>
                  <a:pt x="8962256" y="5032156"/>
                </a:lnTo>
                <a:lnTo>
                  <a:pt x="8997344" y="4995350"/>
                </a:lnTo>
                <a:lnTo>
                  <a:pt x="9001146" y="4991548"/>
                </a:lnTo>
                <a:lnTo>
                  <a:pt x="9038810" y="4957441"/>
                </a:lnTo>
                <a:lnTo>
                  <a:pt x="9042366" y="4954252"/>
                </a:lnTo>
                <a:lnTo>
                  <a:pt x="9083221" y="4921618"/>
                </a:lnTo>
                <a:cubicBezTo>
                  <a:pt x="9084435" y="4920610"/>
                  <a:pt x="9085705" y="4919668"/>
                  <a:pt x="9087024" y="4918796"/>
                </a:cubicBezTo>
                <a:lnTo>
                  <a:pt x="9129963" y="4888616"/>
                </a:lnTo>
                <a:lnTo>
                  <a:pt x="9134870" y="4885426"/>
                </a:lnTo>
                <a:lnTo>
                  <a:pt x="9180017" y="4858804"/>
                </a:lnTo>
                <a:cubicBezTo>
                  <a:pt x="9181624" y="4857746"/>
                  <a:pt x="9183305" y="4856803"/>
                  <a:pt x="9185045" y="4855982"/>
                </a:cubicBezTo>
                <a:lnTo>
                  <a:pt x="9233260" y="4832184"/>
                </a:lnTo>
                <a:cubicBezTo>
                  <a:pt x="9235135" y="4831222"/>
                  <a:pt x="9237059" y="4830363"/>
                  <a:pt x="9239026" y="4829607"/>
                </a:cubicBezTo>
                <a:lnTo>
                  <a:pt x="9290675" y="4809241"/>
                </a:lnTo>
                <a:cubicBezTo>
                  <a:pt x="9292515" y="4808629"/>
                  <a:pt x="9294232" y="4807893"/>
                  <a:pt x="9296073" y="4807402"/>
                </a:cubicBezTo>
                <a:lnTo>
                  <a:pt x="9350176" y="4790593"/>
                </a:lnTo>
                <a:lnTo>
                  <a:pt x="9356554" y="4788876"/>
                </a:lnTo>
                <a:lnTo>
                  <a:pt x="9414462" y="4776608"/>
                </a:lnTo>
                <a:cubicBezTo>
                  <a:pt x="9416357" y="4776111"/>
                  <a:pt x="9418283" y="4775742"/>
                  <a:pt x="9420228" y="4775504"/>
                </a:cubicBezTo>
                <a:lnTo>
                  <a:pt x="9481568" y="4767284"/>
                </a:lnTo>
                <a:cubicBezTo>
                  <a:pt x="9483857" y="4767159"/>
                  <a:pt x="9486151" y="4767159"/>
                  <a:pt x="9488438" y="4767284"/>
                </a:cubicBezTo>
                <a:close/>
                <a:moveTo>
                  <a:pt x="10267950" y="0"/>
                </a:moveTo>
                <a:lnTo>
                  <a:pt x="10267951" y="0"/>
                </a:lnTo>
                <a:lnTo>
                  <a:pt x="10267951" y="5627"/>
                </a:lnTo>
                <a:lnTo>
                  <a:pt x="10267950" y="5627"/>
                </a:lnTo>
                <a:close/>
                <a:moveTo>
                  <a:pt x="830077" y="0"/>
                </a:moveTo>
                <a:lnTo>
                  <a:pt x="1037467" y="0"/>
                </a:lnTo>
                <a:lnTo>
                  <a:pt x="1037467" y="7656"/>
                </a:lnTo>
                <a:lnTo>
                  <a:pt x="1036387" y="8694"/>
                </a:lnTo>
                <a:lnTo>
                  <a:pt x="1035283" y="9799"/>
                </a:lnTo>
                <a:lnTo>
                  <a:pt x="1025469" y="19123"/>
                </a:lnTo>
                <a:lnTo>
                  <a:pt x="986947" y="58381"/>
                </a:lnTo>
                <a:lnTo>
                  <a:pt x="927200" y="121684"/>
                </a:lnTo>
                <a:lnTo>
                  <a:pt x="891131" y="161925"/>
                </a:lnTo>
                <a:lnTo>
                  <a:pt x="851260" y="207440"/>
                </a:lnTo>
                <a:lnTo>
                  <a:pt x="809180" y="257248"/>
                </a:lnTo>
                <a:lnTo>
                  <a:pt x="763788" y="312700"/>
                </a:lnTo>
                <a:lnTo>
                  <a:pt x="716800" y="372447"/>
                </a:lnTo>
                <a:lnTo>
                  <a:pt x="668343" y="436610"/>
                </a:lnTo>
                <a:lnTo>
                  <a:pt x="619269" y="505066"/>
                </a:lnTo>
                <a:lnTo>
                  <a:pt x="569581" y="577448"/>
                </a:lnTo>
                <a:lnTo>
                  <a:pt x="520509" y="653511"/>
                </a:lnTo>
                <a:lnTo>
                  <a:pt x="471436" y="733500"/>
                </a:lnTo>
                <a:lnTo>
                  <a:pt x="424450" y="816187"/>
                </a:lnTo>
                <a:lnTo>
                  <a:pt x="379548" y="902065"/>
                </a:lnTo>
                <a:lnTo>
                  <a:pt x="336978" y="990763"/>
                </a:lnTo>
                <a:lnTo>
                  <a:pt x="298086" y="1082040"/>
                </a:lnTo>
                <a:lnTo>
                  <a:pt x="261282" y="1175401"/>
                </a:lnTo>
                <a:lnTo>
                  <a:pt x="229508" y="1271215"/>
                </a:lnTo>
                <a:lnTo>
                  <a:pt x="202395" y="1369361"/>
                </a:lnTo>
                <a:lnTo>
                  <a:pt x="180189" y="1468733"/>
                </a:lnTo>
                <a:lnTo>
                  <a:pt x="163873" y="1569210"/>
                </a:lnTo>
                <a:lnTo>
                  <a:pt x="153935" y="1671281"/>
                </a:lnTo>
                <a:lnTo>
                  <a:pt x="150256" y="1774211"/>
                </a:lnTo>
                <a:lnTo>
                  <a:pt x="154672" y="1877878"/>
                </a:lnTo>
                <a:lnTo>
                  <a:pt x="166940" y="1981912"/>
                </a:lnTo>
                <a:lnTo>
                  <a:pt x="187673" y="2086805"/>
                </a:lnTo>
                <a:lnTo>
                  <a:pt x="201168" y="2139068"/>
                </a:lnTo>
                <a:lnTo>
                  <a:pt x="217117" y="2191207"/>
                </a:lnTo>
                <a:lnTo>
                  <a:pt x="235396" y="2243592"/>
                </a:lnTo>
                <a:lnTo>
                  <a:pt x="259319" y="2302603"/>
                </a:lnTo>
                <a:cubicBezTo>
                  <a:pt x="259499" y="2303023"/>
                  <a:pt x="259704" y="2303433"/>
                  <a:pt x="259932" y="2303830"/>
                </a:cubicBezTo>
                <a:lnTo>
                  <a:pt x="263982" y="2312417"/>
                </a:lnTo>
                <a:lnTo>
                  <a:pt x="279562" y="2340021"/>
                </a:lnTo>
                <a:lnTo>
                  <a:pt x="302994" y="2378421"/>
                </a:lnTo>
                <a:lnTo>
                  <a:pt x="318453" y="2400994"/>
                </a:lnTo>
                <a:lnTo>
                  <a:pt x="336363" y="2425531"/>
                </a:lnTo>
                <a:lnTo>
                  <a:pt x="356239" y="2451662"/>
                </a:lnTo>
                <a:lnTo>
                  <a:pt x="404330" y="2507850"/>
                </a:lnTo>
                <a:lnTo>
                  <a:pt x="432669" y="2537171"/>
                </a:lnTo>
                <a:lnTo>
                  <a:pt x="463709" y="2567719"/>
                </a:lnTo>
                <a:lnTo>
                  <a:pt x="497445" y="2598143"/>
                </a:lnTo>
                <a:lnTo>
                  <a:pt x="534249" y="2629060"/>
                </a:lnTo>
                <a:lnTo>
                  <a:pt x="573998" y="2659484"/>
                </a:lnTo>
                <a:lnTo>
                  <a:pt x="616937" y="2689542"/>
                </a:lnTo>
                <a:lnTo>
                  <a:pt x="663189" y="2718864"/>
                </a:lnTo>
                <a:lnTo>
                  <a:pt x="712874" y="2747816"/>
                </a:lnTo>
                <a:lnTo>
                  <a:pt x="765751" y="2775174"/>
                </a:lnTo>
                <a:lnTo>
                  <a:pt x="822307" y="2801306"/>
                </a:lnTo>
                <a:lnTo>
                  <a:pt x="881931" y="2825842"/>
                </a:lnTo>
                <a:lnTo>
                  <a:pt x="945603" y="2848415"/>
                </a:lnTo>
                <a:lnTo>
                  <a:pt x="1013323" y="2868658"/>
                </a:lnTo>
                <a:lnTo>
                  <a:pt x="1084110" y="2886446"/>
                </a:lnTo>
                <a:lnTo>
                  <a:pt x="1159315" y="2901537"/>
                </a:lnTo>
                <a:lnTo>
                  <a:pt x="1238444" y="2913805"/>
                </a:lnTo>
                <a:lnTo>
                  <a:pt x="1321254" y="2922515"/>
                </a:lnTo>
                <a:lnTo>
                  <a:pt x="1408726" y="2928037"/>
                </a:lnTo>
                <a:lnTo>
                  <a:pt x="1499879" y="2929630"/>
                </a:lnTo>
                <a:lnTo>
                  <a:pt x="1599253" y="2926932"/>
                </a:lnTo>
                <a:lnTo>
                  <a:pt x="1601092" y="2926932"/>
                </a:lnTo>
                <a:lnTo>
                  <a:pt x="1611520" y="2926196"/>
                </a:lnTo>
                <a:lnTo>
                  <a:pt x="1613360" y="2926196"/>
                </a:lnTo>
                <a:lnTo>
                  <a:pt x="1658631" y="2924355"/>
                </a:lnTo>
                <a:lnTo>
                  <a:pt x="1660225" y="2924355"/>
                </a:lnTo>
                <a:lnTo>
                  <a:pt x="1733834" y="2922882"/>
                </a:lnTo>
                <a:lnTo>
                  <a:pt x="1779717" y="2922882"/>
                </a:lnTo>
                <a:lnTo>
                  <a:pt x="1781067" y="2922882"/>
                </a:lnTo>
                <a:lnTo>
                  <a:pt x="1831612" y="2922882"/>
                </a:lnTo>
                <a:lnTo>
                  <a:pt x="1888292" y="2923988"/>
                </a:lnTo>
                <a:lnTo>
                  <a:pt x="1889640" y="2923988"/>
                </a:lnTo>
                <a:lnTo>
                  <a:pt x="1950000" y="2926318"/>
                </a:lnTo>
                <a:lnTo>
                  <a:pt x="2015267" y="2929875"/>
                </a:lnTo>
                <a:lnTo>
                  <a:pt x="2084827" y="2934537"/>
                </a:lnTo>
                <a:lnTo>
                  <a:pt x="2156719" y="2940427"/>
                </a:lnTo>
                <a:lnTo>
                  <a:pt x="2158804" y="2940427"/>
                </a:lnTo>
                <a:lnTo>
                  <a:pt x="2232413" y="2948524"/>
                </a:lnTo>
                <a:lnTo>
                  <a:pt x="2234376" y="2948524"/>
                </a:lnTo>
                <a:lnTo>
                  <a:pt x="2389446" y="2969870"/>
                </a:lnTo>
                <a:lnTo>
                  <a:pt x="2392269" y="2969870"/>
                </a:lnTo>
                <a:lnTo>
                  <a:pt x="2471030" y="2983733"/>
                </a:lnTo>
                <a:lnTo>
                  <a:pt x="2472993" y="2983733"/>
                </a:lnTo>
                <a:lnTo>
                  <a:pt x="2553103" y="2999927"/>
                </a:lnTo>
                <a:lnTo>
                  <a:pt x="2555434" y="2999927"/>
                </a:lnTo>
                <a:lnTo>
                  <a:pt x="2635792" y="3018696"/>
                </a:lnTo>
                <a:lnTo>
                  <a:pt x="2638122" y="3019312"/>
                </a:lnTo>
                <a:lnTo>
                  <a:pt x="2718602" y="3040903"/>
                </a:lnTo>
                <a:lnTo>
                  <a:pt x="2720810" y="3041517"/>
                </a:lnTo>
                <a:lnTo>
                  <a:pt x="2801044" y="3066052"/>
                </a:lnTo>
                <a:lnTo>
                  <a:pt x="2803743" y="3066913"/>
                </a:lnTo>
                <a:lnTo>
                  <a:pt x="2882750" y="3094024"/>
                </a:lnTo>
                <a:lnTo>
                  <a:pt x="2885694" y="3095128"/>
                </a:lnTo>
                <a:lnTo>
                  <a:pt x="2963720" y="3125553"/>
                </a:lnTo>
                <a:lnTo>
                  <a:pt x="2966911" y="3126903"/>
                </a:lnTo>
                <a:lnTo>
                  <a:pt x="3042728" y="3160764"/>
                </a:lnTo>
                <a:lnTo>
                  <a:pt x="3046040" y="3162235"/>
                </a:lnTo>
                <a:lnTo>
                  <a:pt x="3119649" y="3199040"/>
                </a:lnTo>
                <a:lnTo>
                  <a:pt x="3123453" y="3201003"/>
                </a:lnTo>
                <a:lnTo>
                  <a:pt x="3194118" y="3241733"/>
                </a:lnTo>
                <a:lnTo>
                  <a:pt x="3197675" y="3243819"/>
                </a:lnTo>
                <a:lnTo>
                  <a:pt x="3265763" y="3287984"/>
                </a:lnTo>
                <a:cubicBezTo>
                  <a:pt x="3267203" y="3288895"/>
                  <a:pt x="3268593" y="3289878"/>
                  <a:pt x="3269934" y="3290928"/>
                </a:cubicBezTo>
                <a:lnTo>
                  <a:pt x="3334219" y="3339388"/>
                </a:lnTo>
                <a:lnTo>
                  <a:pt x="3338268" y="3342578"/>
                </a:lnTo>
                <a:lnTo>
                  <a:pt x="3398628" y="3394472"/>
                </a:lnTo>
                <a:lnTo>
                  <a:pt x="3402677" y="3398275"/>
                </a:lnTo>
                <a:lnTo>
                  <a:pt x="3458620" y="3453971"/>
                </a:lnTo>
                <a:cubicBezTo>
                  <a:pt x="3460062" y="3455357"/>
                  <a:pt x="3461415" y="3456832"/>
                  <a:pt x="3462668" y="3458389"/>
                </a:cubicBezTo>
                <a:lnTo>
                  <a:pt x="3514440" y="3518626"/>
                </a:lnTo>
                <a:cubicBezTo>
                  <a:pt x="3515789" y="3520220"/>
                  <a:pt x="3517017" y="3521816"/>
                  <a:pt x="3518243" y="3523534"/>
                </a:cubicBezTo>
                <a:lnTo>
                  <a:pt x="3566090" y="3589537"/>
                </a:lnTo>
                <a:lnTo>
                  <a:pt x="3567806" y="3591867"/>
                </a:lnTo>
                <a:lnTo>
                  <a:pt x="3568788" y="3593463"/>
                </a:lnTo>
                <a:cubicBezTo>
                  <a:pt x="3569186" y="3593948"/>
                  <a:pt x="3569516" y="3594485"/>
                  <a:pt x="3569770" y="3595057"/>
                </a:cubicBezTo>
                <a:lnTo>
                  <a:pt x="3575045" y="3603399"/>
                </a:lnTo>
                <a:cubicBezTo>
                  <a:pt x="3575770" y="3604375"/>
                  <a:pt x="3576425" y="3605400"/>
                  <a:pt x="3577008" y="3606467"/>
                </a:cubicBezTo>
                <a:lnTo>
                  <a:pt x="3585472" y="3621435"/>
                </a:lnTo>
                <a:lnTo>
                  <a:pt x="3587312" y="3624870"/>
                </a:lnTo>
                <a:lnTo>
                  <a:pt x="3598846" y="3647934"/>
                </a:lnTo>
                <a:lnTo>
                  <a:pt x="3600195" y="3650509"/>
                </a:lnTo>
                <a:lnTo>
                  <a:pt x="3614426" y="3681916"/>
                </a:lnTo>
                <a:cubicBezTo>
                  <a:pt x="3614426" y="3682776"/>
                  <a:pt x="3615284" y="3683757"/>
                  <a:pt x="3615653" y="3684738"/>
                </a:cubicBezTo>
                <a:lnTo>
                  <a:pt x="3631601" y="3723872"/>
                </a:lnTo>
                <a:lnTo>
                  <a:pt x="3632705" y="3726573"/>
                </a:lnTo>
                <a:lnTo>
                  <a:pt x="3649758" y="3773559"/>
                </a:lnTo>
                <a:lnTo>
                  <a:pt x="3651108" y="3777485"/>
                </a:lnTo>
                <a:lnTo>
                  <a:pt x="3667916" y="3833061"/>
                </a:lnTo>
                <a:cubicBezTo>
                  <a:pt x="3667916" y="3834042"/>
                  <a:pt x="3668528" y="3835023"/>
                  <a:pt x="3668774" y="3836005"/>
                </a:cubicBezTo>
                <a:lnTo>
                  <a:pt x="3685458" y="3900168"/>
                </a:lnTo>
                <a:lnTo>
                  <a:pt x="3686195" y="3903481"/>
                </a:lnTo>
                <a:lnTo>
                  <a:pt x="3701899" y="3977090"/>
                </a:lnTo>
                <a:cubicBezTo>
                  <a:pt x="3701899" y="3978071"/>
                  <a:pt x="3701899" y="3979053"/>
                  <a:pt x="3701899" y="3980034"/>
                </a:cubicBezTo>
                <a:lnTo>
                  <a:pt x="3716130" y="4062477"/>
                </a:lnTo>
                <a:cubicBezTo>
                  <a:pt x="3716130" y="4063581"/>
                  <a:pt x="3716130" y="4064685"/>
                  <a:pt x="3716130" y="4065666"/>
                </a:cubicBezTo>
                <a:lnTo>
                  <a:pt x="3721772" y="4109830"/>
                </a:lnTo>
                <a:lnTo>
                  <a:pt x="3727294" y="4158291"/>
                </a:lnTo>
                <a:cubicBezTo>
                  <a:pt x="3727294" y="4158291"/>
                  <a:pt x="3727294" y="4159394"/>
                  <a:pt x="3727294" y="4159885"/>
                </a:cubicBezTo>
                <a:lnTo>
                  <a:pt x="3731956" y="4209940"/>
                </a:lnTo>
                <a:cubicBezTo>
                  <a:pt x="3731901" y="4210389"/>
                  <a:pt x="3731901" y="4210842"/>
                  <a:pt x="3731956" y="4211290"/>
                </a:cubicBezTo>
                <a:lnTo>
                  <a:pt x="3735757" y="4263061"/>
                </a:lnTo>
                <a:cubicBezTo>
                  <a:pt x="3735757" y="4263674"/>
                  <a:pt x="3735757" y="4264288"/>
                  <a:pt x="3735757" y="4264901"/>
                </a:cubicBezTo>
                <a:lnTo>
                  <a:pt x="3738457" y="4319004"/>
                </a:lnTo>
                <a:lnTo>
                  <a:pt x="3738457" y="4320844"/>
                </a:lnTo>
                <a:lnTo>
                  <a:pt x="3740052" y="4377769"/>
                </a:lnTo>
                <a:lnTo>
                  <a:pt x="3740052" y="4379241"/>
                </a:lnTo>
                <a:lnTo>
                  <a:pt x="3740052" y="4438742"/>
                </a:lnTo>
                <a:lnTo>
                  <a:pt x="3740052" y="4440215"/>
                </a:lnTo>
                <a:lnTo>
                  <a:pt x="3739317" y="4502537"/>
                </a:lnTo>
                <a:lnTo>
                  <a:pt x="3739317" y="4503886"/>
                </a:lnTo>
                <a:lnTo>
                  <a:pt x="3737354" y="4568416"/>
                </a:lnTo>
                <a:cubicBezTo>
                  <a:pt x="3737419" y="4568987"/>
                  <a:pt x="3737419" y="4569564"/>
                  <a:pt x="3737354" y="4570134"/>
                </a:cubicBezTo>
                <a:lnTo>
                  <a:pt x="3726679" y="4773173"/>
                </a:lnTo>
                <a:lnTo>
                  <a:pt x="3722754" y="4909227"/>
                </a:lnTo>
                <a:lnTo>
                  <a:pt x="3703985" y="5801740"/>
                </a:lnTo>
                <a:lnTo>
                  <a:pt x="3706438" y="5878906"/>
                </a:lnTo>
                <a:lnTo>
                  <a:pt x="3710363" y="5940247"/>
                </a:lnTo>
                <a:lnTo>
                  <a:pt x="3716743" y="6013856"/>
                </a:lnTo>
                <a:lnTo>
                  <a:pt x="3726679" y="6097648"/>
                </a:lnTo>
                <a:lnTo>
                  <a:pt x="3741034" y="6188678"/>
                </a:lnTo>
                <a:lnTo>
                  <a:pt x="3760173" y="6284862"/>
                </a:lnTo>
                <a:lnTo>
                  <a:pt x="3777960" y="6362028"/>
                </a:lnTo>
                <a:lnTo>
                  <a:pt x="3797468" y="6437968"/>
                </a:lnTo>
                <a:lnTo>
                  <a:pt x="3820531" y="6511576"/>
                </a:lnTo>
                <a:lnTo>
                  <a:pt x="3848012" y="6583469"/>
                </a:lnTo>
                <a:lnTo>
                  <a:pt x="3881014" y="6653152"/>
                </a:lnTo>
                <a:lnTo>
                  <a:pt x="3921499" y="6720014"/>
                </a:lnTo>
                <a:lnTo>
                  <a:pt x="3944685" y="6752525"/>
                </a:lnTo>
                <a:lnTo>
                  <a:pt x="3970081" y="6784176"/>
                </a:lnTo>
                <a:lnTo>
                  <a:pt x="3997929" y="6814602"/>
                </a:lnTo>
                <a:lnTo>
                  <a:pt x="4027527" y="6842188"/>
                </a:lnTo>
                <a:lnTo>
                  <a:pt x="3823538" y="6842188"/>
                </a:lnTo>
                <a:lnTo>
                  <a:pt x="3797835" y="6805644"/>
                </a:lnTo>
                <a:lnTo>
                  <a:pt x="3794769" y="6800983"/>
                </a:lnTo>
                <a:lnTo>
                  <a:pt x="3750725" y="6728356"/>
                </a:lnTo>
                <a:cubicBezTo>
                  <a:pt x="3749380" y="6726174"/>
                  <a:pt x="3748151" y="6723922"/>
                  <a:pt x="3747044" y="6721608"/>
                </a:cubicBezTo>
                <a:lnTo>
                  <a:pt x="3711099" y="6645669"/>
                </a:lnTo>
                <a:cubicBezTo>
                  <a:pt x="3710240" y="6643829"/>
                  <a:pt x="3709504" y="6641989"/>
                  <a:pt x="3708767" y="6640148"/>
                </a:cubicBezTo>
                <a:lnTo>
                  <a:pt x="3679448" y="6563227"/>
                </a:lnTo>
                <a:cubicBezTo>
                  <a:pt x="3678833" y="6561754"/>
                  <a:pt x="3678343" y="6560281"/>
                  <a:pt x="3677852" y="6558686"/>
                </a:cubicBezTo>
                <a:lnTo>
                  <a:pt x="3653315" y="6480660"/>
                </a:lnTo>
                <a:lnTo>
                  <a:pt x="3652212" y="6476858"/>
                </a:lnTo>
                <a:lnTo>
                  <a:pt x="3632092" y="6398220"/>
                </a:lnTo>
                <a:cubicBezTo>
                  <a:pt x="3632038" y="6397648"/>
                  <a:pt x="3632038" y="6397072"/>
                  <a:pt x="3632092" y="6396502"/>
                </a:cubicBezTo>
                <a:lnTo>
                  <a:pt x="3613690" y="6317249"/>
                </a:lnTo>
                <a:cubicBezTo>
                  <a:pt x="3613746" y="6316473"/>
                  <a:pt x="3613746" y="6315694"/>
                  <a:pt x="3613690" y="6314917"/>
                </a:cubicBezTo>
                <a:lnTo>
                  <a:pt x="3594061" y="6216035"/>
                </a:lnTo>
                <a:cubicBezTo>
                  <a:pt x="3594061" y="6215055"/>
                  <a:pt x="3594061" y="6214073"/>
                  <a:pt x="3594061" y="6213091"/>
                </a:cubicBezTo>
                <a:lnTo>
                  <a:pt x="3579340" y="6119118"/>
                </a:lnTo>
                <a:cubicBezTo>
                  <a:pt x="3579219" y="6118221"/>
                  <a:pt x="3579219" y="6117315"/>
                  <a:pt x="3579340" y="6116420"/>
                </a:cubicBezTo>
                <a:lnTo>
                  <a:pt x="3569034" y="6029806"/>
                </a:lnTo>
                <a:cubicBezTo>
                  <a:pt x="3569034" y="6029191"/>
                  <a:pt x="3569034" y="6028701"/>
                  <a:pt x="3569034" y="6028088"/>
                </a:cubicBezTo>
                <a:lnTo>
                  <a:pt x="3562408" y="5951166"/>
                </a:lnTo>
                <a:lnTo>
                  <a:pt x="3559955" y="5916937"/>
                </a:lnTo>
                <a:cubicBezTo>
                  <a:pt x="3559955" y="5916937"/>
                  <a:pt x="3559955" y="5916079"/>
                  <a:pt x="3559955" y="5915588"/>
                </a:cubicBezTo>
                <a:lnTo>
                  <a:pt x="3557010" y="5858419"/>
                </a:lnTo>
                <a:lnTo>
                  <a:pt x="3557010" y="5856209"/>
                </a:lnTo>
                <a:lnTo>
                  <a:pt x="3555785" y="5804561"/>
                </a:lnTo>
                <a:lnTo>
                  <a:pt x="3555785" y="5787877"/>
                </a:lnTo>
                <a:lnTo>
                  <a:pt x="3574432" y="4904564"/>
                </a:lnTo>
                <a:lnTo>
                  <a:pt x="3578479" y="4766917"/>
                </a:lnTo>
                <a:cubicBezTo>
                  <a:pt x="3578419" y="4766345"/>
                  <a:pt x="3578419" y="4765769"/>
                  <a:pt x="3578479" y="4765198"/>
                </a:cubicBezTo>
                <a:lnTo>
                  <a:pt x="3589154" y="4562160"/>
                </a:lnTo>
                <a:lnTo>
                  <a:pt x="3590993" y="4499102"/>
                </a:lnTo>
                <a:lnTo>
                  <a:pt x="3591852" y="4437760"/>
                </a:lnTo>
                <a:lnTo>
                  <a:pt x="3591852" y="4379855"/>
                </a:lnTo>
                <a:lnTo>
                  <a:pt x="3590380" y="4324524"/>
                </a:lnTo>
                <a:lnTo>
                  <a:pt x="3587803" y="4272262"/>
                </a:lnTo>
                <a:lnTo>
                  <a:pt x="3584122" y="4222085"/>
                </a:lnTo>
                <a:lnTo>
                  <a:pt x="3579584" y="4173625"/>
                </a:lnTo>
                <a:lnTo>
                  <a:pt x="3568911" y="4085663"/>
                </a:lnTo>
                <a:lnTo>
                  <a:pt x="3555169" y="4006165"/>
                </a:lnTo>
                <a:lnTo>
                  <a:pt x="3540203" y="3935623"/>
                </a:lnTo>
                <a:lnTo>
                  <a:pt x="3524378" y="3874282"/>
                </a:lnTo>
                <a:lnTo>
                  <a:pt x="3508550" y="3822142"/>
                </a:lnTo>
                <a:lnTo>
                  <a:pt x="3492602" y="3778467"/>
                </a:lnTo>
                <a:lnTo>
                  <a:pt x="3477759" y="3741663"/>
                </a:lnTo>
                <a:lnTo>
                  <a:pt x="3464753" y="3713077"/>
                </a:lnTo>
                <a:lnTo>
                  <a:pt x="3454695" y="3692958"/>
                </a:lnTo>
                <a:lnTo>
                  <a:pt x="3444389" y="3675537"/>
                </a:lnTo>
                <a:lnTo>
                  <a:pt x="3399365" y="3613337"/>
                </a:lnTo>
                <a:lnTo>
                  <a:pt x="3351641" y="3557762"/>
                </a:lnTo>
                <a:lnTo>
                  <a:pt x="3299746" y="3506114"/>
                </a:lnTo>
                <a:lnTo>
                  <a:pt x="3240982" y="3459494"/>
                </a:lnTo>
                <a:lnTo>
                  <a:pt x="3180868" y="3414591"/>
                </a:lnTo>
                <a:lnTo>
                  <a:pt x="3116459" y="3372758"/>
                </a:lnTo>
                <a:lnTo>
                  <a:pt x="3049353" y="3334235"/>
                </a:lnTo>
                <a:lnTo>
                  <a:pt x="2979179" y="3298904"/>
                </a:lnTo>
                <a:lnTo>
                  <a:pt x="2906673" y="3266639"/>
                </a:lnTo>
                <a:lnTo>
                  <a:pt x="2831715" y="3237440"/>
                </a:lnTo>
                <a:lnTo>
                  <a:pt x="2755530" y="3211308"/>
                </a:lnTo>
                <a:lnTo>
                  <a:pt x="2677872" y="3187877"/>
                </a:lnTo>
                <a:lnTo>
                  <a:pt x="2599722" y="3166898"/>
                </a:lnTo>
                <a:lnTo>
                  <a:pt x="2521697" y="3148617"/>
                </a:lnTo>
                <a:lnTo>
                  <a:pt x="2443550" y="3132915"/>
                </a:lnTo>
                <a:lnTo>
                  <a:pt x="2367118" y="3119420"/>
                </a:lnTo>
                <a:lnTo>
                  <a:pt x="2214379" y="3098319"/>
                </a:lnTo>
                <a:lnTo>
                  <a:pt x="2143469" y="3090467"/>
                </a:lnTo>
                <a:lnTo>
                  <a:pt x="2073663" y="3084700"/>
                </a:lnTo>
                <a:lnTo>
                  <a:pt x="2006188" y="3080162"/>
                </a:lnTo>
                <a:lnTo>
                  <a:pt x="1943129" y="3076727"/>
                </a:lnTo>
                <a:lnTo>
                  <a:pt x="1884610" y="3074518"/>
                </a:lnTo>
                <a:lnTo>
                  <a:pt x="1829649" y="3073292"/>
                </a:lnTo>
                <a:lnTo>
                  <a:pt x="1780576" y="3073292"/>
                </a:lnTo>
                <a:lnTo>
                  <a:pt x="1664764" y="3075255"/>
                </a:lnTo>
                <a:lnTo>
                  <a:pt x="1607227" y="3078075"/>
                </a:lnTo>
                <a:lnTo>
                  <a:pt x="1602320" y="3078075"/>
                </a:lnTo>
                <a:lnTo>
                  <a:pt x="1502333" y="3080652"/>
                </a:lnTo>
                <a:lnTo>
                  <a:pt x="1498897" y="3080652"/>
                </a:lnTo>
                <a:lnTo>
                  <a:pt x="1404433" y="3078935"/>
                </a:lnTo>
                <a:lnTo>
                  <a:pt x="1400875" y="3078935"/>
                </a:lnTo>
                <a:lnTo>
                  <a:pt x="1310090" y="3073168"/>
                </a:lnTo>
                <a:lnTo>
                  <a:pt x="1306901" y="3073168"/>
                </a:lnTo>
                <a:lnTo>
                  <a:pt x="1221024" y="3064090"/>
                </a:lnTo>
                <a:lnTo>
                  <a:pt x="1217711" y="3064090"/>
                </a:lnTo>
                <a:lnTo>
                  <a:pt x="1135024" y="3051821"/>
                </a:lnTo>
                <a:lnTo>
                  <a:pt x="1131465" y="3051209"/>
                </a:lnTo>
                <a:lnTo>
                  <a:pt x="1052582" y="3035383"/>
                </a:lnTo>
                <a:lnTo>
                  <a:pt x="1048901" y="3034525"/>
                </a:lnTo>
                <a:lnTo>
                  <a:pt x="975291" y="3015876"/>
                </a:lnTo>
                <a:lnTo>
                  <a:pt x="972102" y="3015017"/>
                </a:lnTo>
                <a:lnTo>
                  <a:pt x="901070" y="2993793"/>
                </a:lnTo>
                <a:lnTo>
                  <a:pt x="897389" y="2992566"/>
                </a:lnTo>
                <a:lnTo>
                  <a:pt x="830404" y="2968767"/>
                </a:lnTo>
                <a:lnTo>
                  <a:pt x="827214" y="2967662"/>
                </a:lnTo>
                <a:lnTo>
                  <a:pt x="764279" y="2942143"/>
                </a:lnTo>
                <a:lnTo>
                  <a:pt x="760844" y="2940671"/>
                </a:lnTo>
                <a:lnTo>
                  <a:pt x="701465" y="2912087"/>
                </a:lnTo>
                <a:lnTo>
                  <a:pt x="698521" y="2910614"/>
                </a:lnTo>
                <a:lnTo>
                  <a:pt x="642456" y="2881786"/>
                </a:lnTo>
                <a:lnTo>
                  <a:pt x="639143" y="2879945"/>
                </a:lnTo>
                <a:lnTo>
                  <a:pt x="586513" y="2849274"/>
                </a:lnTo>
                <a:lnTo>
                  <a:pt x="583937" y="2847802"/>
                </a:lnTo>
                <a:lnTo>
                  <a:pt x="534863" y="2816764"/>
                </a:lnTo>
                <a:lnTo>
                  <a:pt x="531920" y="2814800"/>
                </a:lnTo>
                <a:lnTo>
                  <a:pt x="486282" y="2782781"/>
                </a:lnTo>
                <a:lnTo>
                  <a:pt x="483582" y="2780941"/>
                </a:lnTo>
                <a:lnTo>
                  <a:pt x="441258" y="2748429"/>
                </a:lnTo>
                <a:lnTo>
                  <a:pt x="438804" y="2746466"/>
                </a:lnTo>
                <a:lnTo>
                  <a:pt x="399177" y="2713711"/>
                </a:lnTo>
                <a:lnTo>
                  <a:pt x="397093" y="2711869"/>
                </a:lnTo>
                <a:lnTo>
                  <a:pt x="360900" y="2679359"/>
                </a:lnTo>
                <a:lnTo>
                  <a:pt x="358569" y="2677150"/>
                </a:lnTo>
                <a:lnTo>
                  <a:pt x="325691" y="2644764"/>
                </a:lnTo>
                <a:lnTo>
                  <a:pt x="324217" y="2643291"/>
                </a:lnTo>
                <a:lnTo>
                  <a:pt x="293793" y="2611761"/>
                </a:lnTo>
                <a:cubicBezTo>
                  <a:pt x="292834" y="2610837"/>
                  <a:pt x="291932" y="2609853"/>
                  <a:pt x="291094" y="2608816"/>
                </a:cubicBezTo>
                <a:lnTo>
                  <a:pt x="239199" y="2548089"/>
                </a:lnTo>
                <a:lnTo>
                  <a:pt x="236746" y="2545145"/>
                </a:lnTo>
                <a:lnTo>
                  <a:pt x="215277" y="2516928"/>
                </a:lnTo>
                <a:lnTo>
                  <a:pt x="214295" y="2515578"/>
                </a:lnTo>
                <a:lnTo>
                  <a:pt x="195280" y="2489569"/>
                </a:lnTo>
                <a:lnTo>
                  <a:pt x="194052" y="2487852"/>
                </a:lnTo>
                <a:lnTo>
                  <a:pt x="176877" y="2463318"/>
                </a:lnTo>
                <a:cubicBezTo>
                  <a:pt x="176264" y="2462211"/>
                  <a:pt x="175527" y="2461231"/>
                  <a:pt x="174914" y="2460249"/>
                </a:cubicBezTo>
                <a:lnTo>
                  <a:pt x="149397" y="2417434"/>
                </a:lnTo>
                <a:cubicBezTo>
                  <a:pt x="149119" y="2416795"/>
                  <a:pt x="148789" y="2416179"/>
                  <a:pt x="148415" y="2415593"/>
                </a:cubicBezTo>
                <a:lnTo>
                  <a:pt x="130505" y="2383695"/>
                </a:lnTo>
                <a:lnTo>
                  <a:pt x="128541" y="2379893"/>
                </a:lnTo>
                <a:lnTo>
                  <a:pt x="120200" y="2362962"/>
                </a:lnTo>
                <a:cubicBezTo>
                  <a:pt x="119339" y="2361000"/>
                  <a:pt x="118359" y="2359036"/>
                  <a:pt x="117621" y="2357073"/>
                </a:cubicBezTo>
                <a:lnTo>
                  <a:pt x="94067" y="2297818"/>
                </a:lnTo>
                <a:cubicBezTo>
                  <a:pt x="94067" y="2296836"/>
                  <a:pt x="93331" y="2295855"/>
                  <a:pt x="93085" y="2294997"/>
                </a:cubicBezTo>
                <a:lnTo>
                  <a:pt x="73701" y="2239790"/>
                </a:lnTo>
                <a:cubicBezTo>
                  <a:pt x="73431" y="2238789"/>
                  <a:pt x="73103" y="2237807"/>
                  <a:pt x="72720" y="2236845"/>
                </a:cubicBezTo>
                <a:lnTo>
                  <a:pt x="55913" y="2181515"/>
                </a:lnTo>
                <a:lnTo>
                  <a:pt x="55054" y="2178448"/>
                </a:lnTo>
                <a:lnTo>
                  <a:pt x="40577" y="2122505"/>
                </a:lnTo>
                <a:cubicBezTo>
                  <a:pt x="40577" y="2121033"/>
                  <a:pt x="39841" y="2119684"/>
                  <a:pt x="39596" y="2118211"/>
                </a:cubicBezTo>
                <a:lnTo>
                  <a:pt x="17882" y="2007797"/>
                </a:lnTo>
                <a:cubicBezTo>
                  <a:pt x="17882" y="2005712"/>
                  <a:pt x="17146" y="2003749"/>
                  <a:pt x="16900" y="2001664"/>
                </a:cubicBezTo>
                <a:lnTo>
                  <a:pt x="4631" y="1891250"/>
                </a:lnTo>
                <a:cubicBezTo>
                  <a:pt x="4631" y="1889409"/>
                  <a:pt x="4631" y="1887569"/>
                  <a:pt x="4631" y="1885852"/>
                </a:cubicBezTo>
                <a:lnTo>
                  <a:pt x="92" y="1776419"/>
                </a:lnTo>
                <a:cubicBezTo>
                  <a:pt x="-31" y="1774499"/>
                  <a:pt x="-31" y="1772574"/>
                  <a:pt x="92" y="1770654"/>
                </a:cubicBezTo>
                <a:lnTo>
                  <a:pt x="3772" y="1662448"/>
                </a:lnTo>
                <a:lnTo>
                  <a:pt x="3772" y="1657786"/>
                </a:lnTo>
                <a:lnTo>
                  <a:pt x="14202" y="1550929"/>
                </a:lnTo>
                <a:cubicBezTo>
                  <a:pt x="14202" y="1549212"/>
                  <a:pt x="14202" y="1547618"/>
                  <a:pt x="14202" y="1546022"/>
                </a:cubicBezTo>
                <a:lnTo>
                  <a:pt x="31253" y="1440884"/>
                </a:lnTo>
                <a:cubicBezTo>
                  <a:pt x="31253" y="1439412"/>
                  <a:pt x="31253" y="1437939"/>
                  <a:pt x="32113" y="1436468"/>
                </a:cubicBezTo>
                <a:lnTo>
                  <a:pt x="55299" y="1333047"/>
                </a:lnTo>
                <a:cubicBezTo>
                  <a:pt x="55299" y="1331942"/>
                  <a:pt x="55299" y="1330716"/>
                  <a:pt x="56158" y="1329489"/>
                </a:cubicBezTo>
                <a:lnTo>
                  <a:pt x="84252" y="1228030"/>
                </a:lnTo>
                <a:lnTo>
                  <a:pt x="85356" y="1224351"/>
                </a:lnTo>
                <a:lnTo>
                  <a:pt x="118359" y="1124977"/>
                </a:lnTo>
                <a:cubicBezTo>
                  <a:pt x="118359" y="1123752"/>
                  <a:pt x="119218" y="1122647"/>
                  <a:pt x="119584" y="1121421"/>
                </a:cubicBezTo>
                <a:lnTo>
                  <a:pt x="156390" y="1024869"/>
                </a:lnTo>
                <a:cubicBezTo>
                  <a:pt x="156390" y="1024012"/>
                  <a:pt x="157125" y="1023030"/>
                  <a:pt x="157616" y="1022048"/>
                </a:cubicBezTo>
                <a:lnTo>
                  <a:pt x="198591" y="927951"/>
                </a:lnTo>
                <a:lnTo>
                  <a:pt x="199695" y="925375"/>
                </a:lnTo>
                <a:lnTo>
                  <a:pt x="243494" y="834222"/>
                </a:lnTo>
                <a:lnTo>
                  <a:pt x="244597" y="831890"/>
                </a:lnTo>
                <a:lnTo>
                  <a:pt x="290726" y="743683"/>
                </a:lnTo>
                <a:cubicBezTo>
                  <a:pt x="291182" y="742973"/>
                  <a:pt x="291591" y="742235"/>
                  <a:pt x="291954" y="741474"/>
                </a:cubicBezTo>
                <a:lnTo>
                  <a:pt x="340168" y="656578"/>
                </a:lnTo>
                <a:lnTo>
                  <a:pt x="341271" y="654737"/>
                </a:lnTo>
                <a:lnTo>
                  <a:pt x="390344" y="572908"/>
                </a:lnTo>
                <a:lnTo>
                  <a:pt x="391447" y="571192"/>
                </a:lnTo>
                <a:lnTo>
                  <a:pt x="441501" y="493410"/>
                </a:lnTo>
                <a:cubicBezTo>
                  <a:pt x="441953" y="492827"/>
                  <a:pt x="442363" y="492211"/>
                  <a:pt x="442730" y="491570"/>
                </a:cubicBezTo>
                <a:lnTo>
                  <a:pt x="493519" y="417962"/>
                </a:lnTo>
                <a:lnTo>
                  <a:pt x="494378" y="416857"/>
                </a:lnTo>
                <a:lnTo>
                  <a:pt x="544310" y="346928"/>
                </a:lnTo>
                <a:lnTo>
                  <a:pt x="545536" y="345210"/>
                </a:lnTo>
                <a:lnTo>
                  <a:pt x="594609" y="279698"/>
                </a:lnTo>
                <a:cubicBezTo>
                  <a:pt x="594828" y="279318"/>
                  <a:pt x="595119" y="278984"/>
                  <a:pt x="595468" y="278718"/>
                </a:cubicBezTo>
                <a:lnTo>
                  <a:pt x="643191" y="217376"/>
                </a:lnTo>
                <a:cubicBezTo>
                  <a:pt x="643583" y="217025"/>
                  <a:pt x="643916" y="216610"/>
                  <a:pt x="644172" y="216148"/>
                </a:cubicBezTo>
                <a:lnTo>
                  <a:pt x="690425" y="159714"/>
                </a:lnTo>
                <a:lnTo>
                  <a:pt x="691282" y="158735"/>
                </a:lnTo>
                <a:lnTo>
                  <a:pt x="734590" y="107576"/>
                </a:lnTo>
                <a:lnTo>
                  <a:pt x="775810" y="60344"/>
                </a:lnTo>
                <a:lnTo>
                  <a:pt x="812615" y="18754"/>
                </a:lnTo>
                <a:lnTo>
                  <a:pt x="813720" y="17405"/>
                </a:lnTo>
                <a:close/>
              </a:path>
            </a:pathLst>
          </a:custGeom>
          <a:solidFill>
            <a:srgbClr val="FFFFFF"/>
          </a:solidFill>
          <a:ln w="9525" cap="flat">
            <a:noFill/>
            <a:prstDash val="solid"/>
            <a:miter/>
          </a:ln>
        </p:spPr>
        <p:txBody>
          <a:bodyPr rtlCol="0" anchor="ctr"/>
          <a:lstStyle/>
          <a:p>
            <a:endParaRPr lang="zh-CN" altLang="en-US" dirty="0"/>
          </a:p>
        </p:txBody>
      </p:sp>
      <p:sp>
        <p:nvSpPr>
          <p:cNvPr id="4" name="文本框 10"/>
          <p:cNvSpPr txBox="1"/>
          <p:nvPr>
            <p:custDataLst>
              <p:tags r:id="rId6"/>
            </p:custDataLst>
          </p:nvPr>
        </p:nvSpPr>
        <p:spPr>
          <a:xfrm>
            <a:off x="735409" y="5356170"/>
            <a:ext cx="4119723" cy="831961"/>
          </a:xfrm>
          <a:prstGeom prst="rect">
            <a:avLst/>
          </a:prstGeom>
          <a:noFill/>
        </p:spPr>
        <p:txBody>
          <a:bodyPr wrap="square" lIns="0" tIns="0" r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50000"/>
              </a:lnSpc>
              <a:spcBef>
                <a:spcPts val="0"/>
              </a:spcBef>
              <a:spcAft>
                <a:spcPts val="0"/>
              </a:spcAft>
              <a:buNone/>
            </a:pPr>
            <a:r>
              <a:rPr lang="en-US" altLang="zh-CN" sz="1400" kern="0" spc="0" dirty="0">
                <a:ln>
                  <a:noFill/>
                  <a:prstDash val="sysDot"/>
                </a:ln>
                <a:solidFill>
                  <a:schemeClr val="lt1">
                    <a:lumMod val="85000"/>
                    <a:lumOff val="15000"/>
                  </a:schemeClr>
                </a:solidFill>
                <a:latin typeface="+mn-ea"/>
                <a:ea typeface="+mn-ea"/>
                <a:sym typeface="+mn-ea"/>
              </a:rPr>
              <a:t>"I am Peter – 5 years in consumer electronics marketing. I have promoted 3 smart hardware products and know how to reach customers."</a:t>
            </a:r>
          </a:p>
        </p:txBody>
      </p:sp>
      <p:sp>
        <p:nvSpPr>
          <p:cNvPr id="7" name="标题 6"/>
          <p:cNvSpPr>
            <a:spLocks noGrp="1"/>
          </p:cNvSpPr>
          <p:nvPr>
            <p:ph type="title"/>
            <p:custDataLst>
              <p:tags r:id="rId7"/>
            </p:custDataLst>
          </p:nvPr>
        </p:nvSpPr>
        <p:spPr>
          <a:xfrm>
            <a:off x="735330" y="3469005"/>
            <a:ext cx="4120515" cy="1348740"/>
          </a:xfrm>
        </p:spPr>
        <p:txBody>
          <a:bodyPr anchor="b" anchorCtr="0">
            <a:normAutofit/>
          </a:bodyPr>
          <a:lstStyle/>
          <a:p>
            <a:r>
              <a:rPr lang="en-US" altLang="en-US" sz="4000">
                <a:solidFill>
                  <a:srgbClr val="FFFFFF"/>
                </a:solidFill>
              </a:rPr>
              <a:t>Company &amp; Team Intro</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1" descr="自信的商人和同事们站在办公室里"/>
          <p:cNvPicPr>
            <a:picLocks noChangeAspect="1"/>
          </p:cNvPicPr>
          <p:nvPr>
            <p:custDataLst>
              <p:tags r:id="rId2"/>
            </p:custDataLst>
          </p:nvPr>
        </p:nvPicPr>
        <p:blipFill>
          <a:blip r:embed="rId11"/>
          <a:srcRect l="22762" r="22762"/>
          <a:stretch>
            <a:fillRect/>
          </a:stretch>
        </p:blipFill>
        <p:spPr>
          <a:xfrm>
            <a:off x="6505575" y="695960"/>
            <a:ext cx="4990465" cy="5469255"/>
          </a:xfrm>
          <a:custGeom>
            <a:avLst/>
            <a:gdLst/>
            <a:ahLst/>
            <a:cxnLst>
              <a:cxn ang="3">
                <a:pos x="hc" y="t"/>
              </a:cxn>
              <a:cxn ang="cd2">
                <a:pos x="l" y="vc"/>
              </a:cxn>
              <a:cxn ang="cd4">
                <a:pos x="hc" y="b"/>
              </a:cxn>
              <a:cxn ang="0">
                <a:pos x="r" y="vc"/>
              </a:cxn>
            </a:cxnLst>
            <a:rect l="l" t="t" r="r" b="b"/>
            <a:pathLst>
              <a:path w="7859" h="8613">
                <a:moveTo>
                  <a:pt x="0" y="0"/>
                </a:moveTo>
                <a:lnTo>
                  <a:pt x="7280" y="0"/>
                </a:lnTo>
                <a:cubicBezTo>
                  <a:pt x="7600" y="0"/>
                  <a:pt x="7859" y="247"/>
                  <a:pt x="7859" y="551"/>
                </a:cubicBezTo>
                <a:lnTo>
                  <a:pt x="7859" y="8062"/>
                </a:lnTo>
                <a:cubicBezTo>
                  <a:pt x="7859" y="8366"/>
                  <a:pt x="7600" y="8613"/>
                  <a:pt x="7280" y="8613"/>
                </a:cubicBezTo>
                <a:lnTo>
                  <a:pt x="0" y="8613"/>
                </a:lnTo>
                <a:lnTo>
                  <a:pt x="0" y="0"/>
                </a:lnTo>
                <a:close/>
              </a:path>
            </a:pathLst>
          </a:custGeom>
          <a:solidFill>
            <a:schemeClr val="accent1"/>
          </a:solidFill>
          <a:ln>
            <a:solidFill>
              <a:schemeClr val="accent1">
                <a:alpha val="20000"/>
              </a:schemeClr>
            </a:solidFill>
          </a:ln>
          <a:effectLst>
            <a:outerShdw blurRad="177800" sx="102000" sy="102000" algn="ctr" rotWithShape="0">
              <a:prstClr val="black">
                <a:alpha val="5000"/>
              </a:prstClr>
            </a:outerShdw>
          </a:effectLst>
        </p:spPr>
      </p:pic>
      <p:sp>
        <p:nvSpPr>
          <p:cNvPr id="50" name="图形 64"/>
          <p:cNvSpPr/>
          <p:nvPr>
            <p:custDataLst>
              <p:tags r:id="rId3"/>
            </p:custDataLst>
          </p:nvPr>
        </p:nvSpPr>
        <p:spPr>
          <a:xfrm flipH="1">
            <a:off x="704215" y="3209290"/>
            <a:ext cx="1118870" cy="2952750"/>
          </a:xfrm>
          <a:custGeom>
            <a:avLst/>
            <a:gdLst>
              <a:gd name="connsiteX0" fmla="*/ 1762 w 1762"/>
              <a:gd name="connsiteY0" fmla="*/ 0 h 4650"/>
              <a:gd name="connsiteX1" fmla="*/ 1352 w 1762"/>
              <a:gd name="connsiteY1" fmla="*/ 4478 h 4650"/>
              <a:gd name="connsiteX2" fmla="*/ 1235 w 1762"/>
              <a:gd name="connsiteY2" fmla="*/ 4646 h 4650"/>
              <a:gd name="connsiteX3" fmla="*/ 805 w 1762"/>
              <a:gd name="connsiteY3" fmla="*/ 4650 h 4650"/>
              <a:gd name="connsiteX4" fmla="*/ 0 w 1762"/>
              <a:gd name="connsiteY4" fmla="*/ 4650 h 4650"/>
              <a:gd name="connsiteX5" fmla="*/ 1627 w 1762"/>
              <a:gd name="connsiteY5" fmla="*/ 616 h 4650"/>
              <a:gd name="connsiteX6" fmla="*/ 1762 w 1762"/>
              <a:gd name="connsiteY6" fmla="*/ 0 h 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 h="4650">
                <a:moveTo>
                  <a:pt x="1762" y="0"/>
                </a:moveTo>
                <a:lnTo>
                  <a:pt x="1352" y="4478"/>
                </a:lnTo>
                <a:cubicBezTo>
                  <a:pt x="1352" y="4558"/>
                  <a:pt x="1309" y="4646"/>
                  <a:pt x="1235" y="4646"/>
                </a:cubicBezTo>
                <a:lnTo>
                  <a:pt x="805" y="4650"/>
                </a:lnTo>
                <a:lnTo>
                  <a:pt x="0" y="4650"/>
                </a:lnTo>
                <a:cubicBezTo>
                  <a:pt x="636" y="4624"/>
                  <a:pt x="747" y="3233"/>
                  <a:pt x="1627" y="616"/>
                </a:cubicBezTo>
                <a:cubicBezTo>
                  <a:pt x="1693" y="350"/>
                  <a:pt x="1714" y="207"/>
                  <a:pt x="1762" y="0"/>
                </a:cubicBezTo>
                <a:close/>
              </a:path>
            </a:pathLst>
          </a:custGeom>
          <a:gradFill>
            <a:gsLst>
              <a:gs pos="0">
                <a:srgbClr val="000000">
                  <a:alpha val="34000"/>
                </a:srgbClr>
              </a:gs>
              <a:gs pos="72000">
                <a:srgbClr val="808080">
                  <a:alpha val="0"/>
                </a:srgbClr>
              </a:gs>
            </a:gsLst>
            <a:lin ang="1080000" scaled="0"/>
          </a:gradFill>
          <a:ln w="3175" cap="flat">
            <a:noFill/>
            <a:prstDash val="solid"/>
            <a:miter/>
          </a:ln>
          <a:effectLst>
            <a:outerShdw blurRad="1028700" dist="38100" dir="8100000" sx="108000" sy="108000" algn="tr" rotWithShape="0">
              <a:srgbClr val="000000">
                <a:alpha val="10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26"/>
          <p:cNvSpPr/>
          <p:nvPr>
            <p:custDataLst>
              <p:tags r:id="rId4"/>
            </p:custDataLst>
          </p:nvPr>
        </p:nvSpPr>
        <p:spPr>
          <a:xfrm flipH="1">
            <a:off x="697230" y="692150"/>
            <a:ext cx="5807710" cy="5469890"/>
          </a:xfrm>
          <a:custGeom>
            <a:avLst/>
            <a:gdLst>
              <a:gd name="connsiteX0" fmla="*/ 629 w 9146"/>
              <a:gd name="connsiteY0" fmla="*/ 0 h 8614"/>
              <a:gd name="connsiteX1" fmla="*/ 8584 w 9146"/>
              <a:gd name="connsiteY1" fmla="*/ 0 h 8614"/>
              <a:gd name="connsiteX2" fmla="*/ 9135 w 9146"/>
              <a:gd name="connsiteY2" fmla="*/ 551 h 8614"/>
              <a:gd name="connsiteX3" fmla="*/ 9146 w 9146"/>
              <a:gd name="connsiteY3" fmla="*/ 1636 h 8614"/>
              <a:gd name="connsiteX4" fmla="*/ 9146 w 9146"/>
              <a:gd name="connsiteY4" fmla="*/ 3251 h 8614"/>
              <a:gd name="connsiteX5" fmla="*/ 9137 w 9146"/>
              <a:gd name="connsiteY5" fmla="*/ 3623 h 8614"/>
              <a:gd name="connsiteX6" fmla="*/ 9121 w 9146"/>
              <a:gd name="connsiteY6" fmla="*/ 3871 h 8614"/>
              <a:gd name="connsiteX7" fmla="*/ 8886 w 9146"/>
              <a:gd name="connsiteY7" fmla="*/ 5206 h 8614"/>
              <a:gd name="connsiteX8" fmla="*/ 7746 w 9146"/>
              <a:gd name="connsiteY8" fmla="*/ 8358 h 8614"/>
              <a:gd name="connsiteX9" fmla="*/ 7356 w 9146"/>
              <a:gd name="connsiteY9" fmla="*/ 8612 h 8614"/>
              <a:gd name="connsiteX10" fmla="*/ 5638 w 9146"/>
              <a:gd name="connsiteY10" fmla="*/ 8612 h 8614"/>
              <a:gd name="connsiteX11" fmla="*/ 4086 w 9146"/>
              <a:gd name="connsiteY11" fmla="*/ 8612 h 8614"/>
              <a:gd name="connsiteX12" fmla="*/ 4086 w 9146"/>
              <a:gd name="connsiteY12" fmla="*/ 8614 h 8614"/>
              <a:gd name="connsiteX13" fmla="*/ 3047 w 9146"/>
              <a:gd name="connsiteY13" fmla="*/ 8614 h 8614"/>
              <a:gd name="connsiteX14" fmla="*/ 3047 w 9146"/>
              <a:gd name="connsiteY14" fmla="*/ 8612 h 8614"/>
              <a:gd name="connsiteX15" fmla="*/ 1050 w 9146"/>
              <a:gd name="connsiteY15" fmla="*/ 8612 h 8614"/>
              <a:gd name="connsiteX16" fmla="*/ 1050 w 9146"/>
              <a:gd name="connsiteY16" fmla="*/ 8613 h 8614"/>
              <a:gd name="connsiteX17" fmla="*/ 0 w 9146"/>
              <a:gd name="connsiteY17" fmla="*/ 8613 h 8614"/>
              <a:gd name="connsiteX18" fmla="*/ 0 w 9146"/>
              <a:gd name="connsiteY18" fmla="*/ 6 h 8614"/>
              <a:gd name="connsiteX19" fmla="*/ 629 w 9146"/>
              <a:gd name="connsiteY19" fmla="*/ 6 h 8614"/>
              <a:gd name="connsiteX20" fmla="*/ 629 w 9146"/>
              <a:gd name="connsiteY20" fmla="*/ 0 h 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46" h="8614">
                <a:moveTo>
                  <a:pt x="0" y="0"/>
                </a:moveTo>
                <a:lnTo>
                  <a:pt x="629" y="0"/>
                </a:lnTo>
                <a:lnTo>
                  <a:pt x="789" y="0"/>
                </a:lnTo>
                <a:lnTo>
                  <a:pt x="8584" y="0"/>
                </a:lnTo>
                <a:cubicBezTo>
                  <a:pt x="8888" y="0"/>
                  <a:pt x="9135" y="247"/>
                  <a:pt x="9135" y="551"/>
                </a:cubicBezTo>
                <a:lnTo>
                  <a:pt x="9146" y="1636"/>
                </a:lnTo>
                <a:lnTo>
                  <a:pt x="9146" y="3251"/>
                </a:lnTo>
                <a:cubicBezTo>
                  <a:pt x="9146" y="3375"/>
                  <a:pt x="9143" y="3499"/>
                  <a:pt x="9137" y="3623"/>
                </a:cubicBezTo>
                <a:lnTo>
                  <a:pt x="9121" y="3871"/>
                </a:lnTo>
                <a:cubicBezTo>
                  <a:pt x="9084" y="4323"/>
                  <a:pt x="9005" y="4770"/>
                  <a:pt x="8886" y="5206"/>
                </a:cubicBezTo>
                <a:cubicBezTo>
                  <a:pt x="8427" y="6880"/>
                  <a:pt x="7967" y="7915"/>
                  <a:pt x="7746" y="8358"/>
                </a:cubicBezTo>
                <a:cubicBezTo>
                  <a:pt x="7668" y="8515"/>
                  <a:pt x="7518" y="8612"/>
                  <a:pt x="7356" y="8612"/>
                </a:cubicBezTo>
                <a:lnTo>
                  <a:pt x="5638" y="8612"/>
                </a:lnTo>
                <a:lnTo>
                  <a:pt x="4086" y="8612"/>
                </a:lnTo>
                <a:lnTo>
                  <a:pt x="4086" y="8614"/>
                </a:lnTo>
                <a:lnTo>
                  <a:pt x="3047" y="8614"/>
                </a:lnTo>
                <a:lnTo>
                  <a:pt x="3047" y="8612"/>
                </a:lnTo>
                <a:lnTo>
                  <a:pt x="1050" y="8612"/>
                </a:lnTo>
                <a:lnTo>
                  <a:pt x="1050" y="8613"/>
                </a:lnTo>
                <a:lnTo>
                  <a:pt x="0" y="8613"/>
                </a:lnTo>
                <a:lnTo>
                  <a:pt x="0" y="1698"/>
                </a:lnTo>
                <a:lnTo>
                  <a:pt x="0" y="6"/>
                </a:lnTo>
                <a:lnTo>
                  <a:pt x="0" y="0"/>
                </a:lnTo>
                <a:close/>
              </a:path>
            </a:pathLst>
          </a:custGeom>
          <a:solidFill>
            <a:srgbClr val="FFFFFF"/>
          </a:solidFill>
          <a:ln w="3175">
            <a:noFill/>
          </a:ln>
          <a:effectLst>
            <a:outerShdw blurRad="177800" sx="102000" sy="102000" algn="ctr" rotWithShape="0">
              <a:srgbClr val="000000">
                <a:alpha val="5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sym typeface="+mn-ea"/>
            </a:endParaRPr>
          </a:p>
        </p:txBody>
      </p:sp>
      <p:sp>
        <p:nvSpPr>
          <p:cNvPr id="4" name="任意多边形 3"/>
          <p:cNvSpPr/>
          <p:nvPr>
            <p:custDataLst>
              <p:tags r:id="rId5"/>
            </p:custDataLst>
          </p:nvPr>
        </p:nvSpPr>
        <p:spPr>
          <a:xfrm flipH="1">
            <a:off x="697230" y="695325"/>
            <a:ext cx="5801360" cy="5469890"/>
          </a:xfrm>
          <a:custGeom>
            <a:avLst/>
            <a:gdLst>
              <a:gd name="connsiteX0" fmla="*/ 619 w 9136"/>
              <a:gd name="connsiteY0" fmla="*/ 0 h 8614"/>
              <a:gd name="connsiteX1" fmla="*/ 8574 w 9136"/>
              <a:gd name="connsiteY1" fmla="*/ 0 h 8614"/>
              <a:gd name="connsiteX2" fmla="*/ 9125 w 9136"/>
              <a:gd name="connsiteY2" fmla="*/ 551 h 8614"/>
              <a:gd name="connsiteX3" fmla="*/ 9136 w 9136"/>
              <a:gd name="connsiteY3" fmla="*/ 1636 h 8614"/>
              <a:gd name="connsiteX4" fmla="*/ 9136 w 9136"/>
              <a:gd name="connsiteY4" fmla="*/ 3251 h 8614"/>
              <a:gd name="connsiteX5" fmla="*/ 9127 w 9136"/>
              <a:gd name="connsiteY5" fmla="*/ 3623 h 8614"/>
              <a:gd name="connsiteX6" fmla="*/ 9111 w 9136"/>
              <a:gd name="connsiteY6" fmla="*/ 3871 h 8614"/>
              <a:gd name="connsiteX7" fmla="*/ 8876 w 9136"/>
              <a:gd name="connsiteY7" fmla="*/ 5206 h 8614"/>
              <a:gd name="connsiteX8" fmla="*/ 7736 w 9136"/>
              <a:gd name="connsiteY8" fmla="*/ 8358 h 8614"/>
              <a:gd name="connsiteX9" fmla="*/ 7346 w 9136"/>
              <a:gd name="connsiteY9" fmla="*/ 8612 h 8614"/>
              <a:gd name="connsiteX10" fmla="*/ 5628 w 9136"/>
              <a:gd name="connsiteY10" fmla="*/ 8612 h 8614"/>
              <a:gd name="connsiteX11" fmla="*/ 4076 w 9136"/>
              <a:gd name="connsiteY11" fmla="*/ 8612 h 8614"/>
              <a:gd name="connsiteX12" fmla="*/ 4076 w 9136"/>
              <a:gd name="connsiteY12" fmla="*/ 8614 h 8614"/>
              <a:gd name="connsiteX13" fmla="*/ 3037 w 9136"/>
              <a:gd name="connsiteY13" fmla="*/ 8614 h 8614"/>
              <a:gd name="connsiteX14" fmla="*/ 3037 w 9136"/>
              <a:gd name="connsiteY14" fmla="*/ 8612 h 8614"/>
              <a:gd name="connsiteX15" fmla="*/ 1051 w 9136"/>
              <a:gd name="connsiteY15" fmla="*/ 8612 h 8614"/>
              <a:gd name="connsiteX16" fmla="*/ 1051 w 9136"/>
              <a:gd name="connsiteY16" fmla="*/ 8613 h 8614"/>
              <a:gd name="connsiteX17" fmla="*/ 0 w 9136"/>
              <a:gd name="connsiteY17" fmla="*/ 8613 h 8614"/>
              <a:gd name="connsiteX18" fmla="*/ 0 w 9136"/>
              <a:gd name="connsiteY18" fmla="*/ 6 h 8614"/>
              <a:gd name="connsiteX19" fmla="*/ 619 w 9136"/>
              <a:gd name="connsiteY19" fmla="*/ 6 h 8614"/>
              <a:gd name="connsiteX20" fmla="*/ 619 w 9136"/>
              <a:gd name="connsiteY20" fmla="*/ 0 h 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36" h="8614">
                <a:moveTo>
                  <a:pt x="619" y="0"/>
                </a:moveTo>
                <a:lnTo>
                  <a:pt x="8574" y="0"/>
                </a:lnTo>
                <a:cubicBezTo>
                  <a:pt x="8878" y="0"/>
                  <a:pt x="9125" y="247"/>
                  <a:pt x="9125" y="551"/>
                </a:cubicBezTo>
                <a:lnTo>
                  <a:pt x="9136" y="1636"/>
                </a:lnTo>
                <a:lnTo>
                  <a:pt x="9136" y="3251"/>
                </a:lnTo>
                <a:cubicBezTo>
                  <a:pt x="9136" y="3375"/>
                  <a:pt x="9133" y="3499"/>
                  <a:pt x="9127" y="3623"/>
                </a:cubicBezTo>
                <a:lnTo>
                  <a:pt x="9111" y="3871"/>
                </a:lnTo>
                <a:cubicBezTo>
                  <a:pt x="9074" y="4323"/>
                  <a:pt x="8995" y="4770"/>
                  <a:pt x="8876" y="5206"/>
                </a:cubicBezTo>
                <a:cubicBezTo>
                  <a:pt x="8417" y="6880"/>
                  <a:pt x="7957" y="7915"/>
                  <a:pt x="7736" y="8358"/>
                </a:cubicBezTo>
                <a:cubicBezTo>
                  <a:pt x="7658" y="8515"/>
                  <a:pt x="7508" y="8612"/>
                  <a:pt x="7346" y="8612"/>
                </a:cubicBezTo>
                <a:lnTo>
                  <a:pt x="5628" y="8612"/>
                </a:lnTo>
                <a:lnTo>
                  <a:pt x="4076" y="8612"/>
                </a:lnTo>
                <a:lnTo>
                  <a:pt x="4076" y="8614"/>
                </a:lnTo>
                <a:lnTo>
                  <a:pt x="3037" y="8614"/>
                </a:lnTo>
                <a:lnTo>
                  <a:pt x="3037" y="8612"/>
                </a:lnTo>
                <a:lnTo>
                  <a:pt x="1051" y="8612"/>
                </a:lnTo>
                <a:lnTo>
                  <a:pt x="1051" y="8613"/>
                </a:lnTo>
                <a:lnTo>
                  <a:pt x="0" y="8613"/>
                </a:lnTo>
                <a:lnTo>
                  <a:pt x="0" y="6"/>
                </a:lnTo>
                <a:lnTo>
                  <a:pt x="619" y="6"/>
                </a:lnTo>
                <a:lnTo>
                  <a:pt x="619" y="0"/>
                </a:lnTo>
                <a:close/>
              </a:path>
            </a:pathLst>
          </a:custGeom>
          <a:gradFill>
            <a:gsLst>
              <a:gs pos="79000">
                <a:srgbClr val="FFFFFF">
                  <a:alpha val="46000"/>
                </a:srgbClr>
              </a:gs>
              <a:gs pos="100000">
                <a:schemeClr val="tx1">
                  <a:lumMod val="50000"/>
                  <a:lumOff val="50000"/>
                  <a:alpha val="0"/>
                </a:schemeClr>
              </a:gs>
            </a:gsLst>
            <a:lin ang="1800000" scaled="0"/>
          </a:gradFill>
          <a:ln w="317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sym typeface="+mn-ea"/>
            </a:endParaRPr>
          </a:p>
        </p:txBody>
      </p:sp>
      <p:sp>
        <p:nvSpPr>
          <p:cNvPr id="49" name="标题 48"/>
          <p:cNvSpPr>
            <a:spLocks noGrp="1"/>
          </p:cNvSpPr>
          <p:nvPr>
            <p:ph type="title"/>
            <p:custDataLst>
              <p:tags r:id="rId6"/>
            </p:custDataLst>
          </p:nvPr>
        </p:nvSpPr>
        <p:spPr>
          <a:xfrm>
            <a:off x="1640840" y="1714500"/>
            <a:ext cx="4189095" cy="1319530"/>
          </a:xfrm>
        </p:spPr>
        <p:txBody>
          <a:bodyPr>
            <a:normAutofit/>
          </a:bodyPr>
          <a:lstStyle/>
          <a:p>
            <a:pPr marL="0" indent="0" fontAlgn="auto">
              <a:lnSpc>
                <a:spcPct val="100000"/>
              </a:lnSpc>
            </a:pPr>
            <a:r>
              <a:rPr lang="en-US" altLang="en-US" sz="4000">
                <a:solidFill>
                  <a:srgbClr val="000000"/>
                </a:solidFill>
              </a:rPr>
              <a:t>Company &amp; Team Intro</a:t>
            </a:r>
          </a:p>
        </p:txBody>
      </p:sp>
      <p:sp>
        <p:nvSpPr>
          <p:cNvPr id="2" name="图形 64"/>
          <p:cNvSpPr/>
          <p:nvPr>
            <p:custDataLst>
              <p:tags r:id="rId7"/>
            </p:custDataLst>
          </p:nvPr>
        </p:nvSpPr>
        <p:spPr>
          <a:xfrm rot="60000" flipH="1">
            <a:off x="761994" y="3686823"/>
            <a:ext cx="1134314" cy="2283527"/>
          </a:xfrm>
          <a:custGeom>
            <a:avLst/>
            <a:gdLst>
              <a:gd name="connsiteX0" fmla="*/ 1786 w 1786"/>
              <a:gd name="connsiteY0" fmla="*/ 0 h 3596"/>
              <a:gd name="connsiteX1" fmla="*/ 337 w 1786"/>
              <a:gd name="connsiteY1" fmla="*/ 2185 h 3596"/>
              <a:gd name="connsiteX2" fmla="*/ 26 w 1786"/>
              <a:gd name="connsiteY2" fmla="*/ 2517 h 3596"/>
              <a:gd name="connsiteX3" fmla="*/ 240 w 1786"/>
              <a:gd name="connsiteY3" fmla="*/ 3146 h 3596"/>
              <a:gd name="connsiteX4" fmla="*/ 360 w 1786"/>
              <a:gd name="connsiteY4" fmla="*/ 3280 h 3596"/>
              <a:gd name="connsiteX5" fmla="*/ 495 w 1786"/>
              <a:gd name="connsiteY5" fmla="*/ 3588 h 3596"/>
              <a:gd name="connsiteX6" fmla="*/ 1786 w 1786"/>
              <a:gd name="connsiteY6" fmla="*/ 0 h 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 h="3596">
                <a:moveTo>
                  <a:pt x="1786" y="0"/>
                </a:moveTo>
                <a:cubicBezTo>
                  <a:pt x="1626" y="617"/>
                  <a:pt x="986" y="1602"/>
                  <a:pt x="337" y="2185"/>
                </a:cubicBezTo>
                <a:cubicBezTo>
                  <a:pt x="240" y="2259"/>
                  <a:pt x="79" y="2400"/>
                  <a:pt x="26" y="2517"/>
                </a:cubicBezTo>
                <a:cubicBezTo>
                  <a:pt x="-32" y="2684"/>
                  <a:pt x="-8" y="2899"/>
                  <a:pt x="240" y="3146"/>
                </a:cubicBezTo>
                <a:cubicBezTo>
                  <a:pt x="283" y="3188"/>
                  <a:pt x="324" y="3232"/>
                  <a:pt x="360" y="3280"/>
                </a:cubicBezTo>
                <a:cubicBezTo>
                  <a:pt x="429" y="3364"/>
                  <a:pt x="507" y="3491"/>
                  <a:pt x="495" y="3588"/>
                </a:cubicBezTo>
                <a:cubicBezTo>
                  <a:pt x="481" y="3747"/>
                  <a:pt x="1460" y="1532"/>
                  <a:pt x="1786" y="0"/>
                </a:cubicBezTo>
                <a:close/>
              </a:path>
            </a:pathLst>
          </a:custGeom>
          <a:gradFill flip="none" rotWithShape="1">
            <a:gsLst>
              <a:gs pos="50000">
                <a:schemeClr val="bg2"/>
              </a:gs>
              <a:gs pos="100000">
                <a:schemeClr val="tx1">
                  <a:lumMod val="55000"/>
                  <a:lumOff val="45000"/>
                </a:schemeClr>
              </a:gs>
            </a:gsLst>
            <a:lin ang="1800000" scaled="0"/>
            <a:tileRect/>
          </a:gradFill>
          <a:ln w="3175" cap="flat">
            <a:noFill/>
            <a:prstDash val="solid"/>
            <a:miter/>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圆角矩形 5"/>
          <p:cNvSpPr/>
          <p:nvPr>
            <p:custDataLst>
              <p:tags r:id="rId8"/>
            </p:custDataLst>
          </p:nvPr>
        </p:nvSpPr>
        <p:spPr>
          <a:xfrm>
            <a:off x="1647190" y="3253740"/>
            <a:ext cx="881380" cy="50400"/>
          </a:xfrm>
          <a:prstGeom prst="roundRect">
            <a:avLst>
              <a:gd name="adj" fmla="val 50000"/>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p:cNvSpPr txBox="1"/>
          <p:nvPr>
            <p:custDataLst>
              <p:tags r:id="rId9"/>
            </p:custDataLst>
          </p:nvPr>
        </p:nvSpPr>
        <p:spPr>
          <a:xfrm>
            <a:off x="1549400" y="3471545"/>
            <a:ext cx="4455795" cy="930910"/>
          </a:xfrm>
          <a:prstGeom prst="rect">
            <a:avLst/>
          </a:prstGeom>
          <a:noFill/>
        </p:spPr>
        <p:txBody>
          <a:bodyPr wrap="square" rtlCol="0">
            <a:noAutofit/>
          </a:bodyPr>
          <a:lstStyle/>
          <a:p>
            <a:pPr marL="0" indent="0" fontAlgn="auto">
              <a:lnSpc>
                <a:spcPct val="130000"/>
              </a:lnSpc>
              <a:spcBef>
                <a:spcPts val="0"/>
              </a:spcBef>
              <a:spcAft>
                <a:spcPts val="0"/>
              </a:spcAft>
              <a:buNone/>
            </a:pPr>
            <a:r>
              <a:rPr lang="en-US" altLang="zh-CN" sz="1600">
                <a:solidFill>
                  <a:schemeClr val="dk1">
                    <a:lumMod val="85000"/>
                    <a:lumOff val="15000"/>
                  </a:schemeClr>
                </a:solidFill>
              </a:rPr>
              <a:t>"I am Michael – electronic engineer with 3 years in smart device R&amp;D. I will lead Hydra Smart’s tech development."</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2"/>
            </p:custDataLst>
          </p:nvPr>
        </p:nvSpPr>
        <p:spPr>
          <a:xfrm>
            <a:off x="8788400" y="6350"/>
            <a:ext cx="3403600" cy="6851650"/>
          </a:xfrm>
          <a:prstGeom prst="rect">
            <a:avLst/>
          </a:prstGeom>
          <a:solidFill>
            <a:schemeClr val="accent1">
              <a:lumMod val="60000"/>
              <a:lumOff val="40000"/>
              <a:alpha val="1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8" name="图片 7" descr="Relaxed informal IT business startup company team meeting."/>
          <p:cNvPicPr>
            <a:picLocks noChangeAspect="1"/>
          </p:cNvPicPr>
          <p:nvPr>
            <p:custDataLst>
              <p:tags r:id="rId3"/>
            </p:custDataLst>
          </p:nvPr>
        </p:nvPicPr>
        <p:blipFill>
          <a:blip r:embed="rId9"/>
          <a:srcRect l="24401" r="24401"/>
          <a:stretch>
            <a:fillRect/>
          </a:stretch>
        </p:blipFill>
        <p:spPr>
          <a:xfrm>
            <a:off x="6731635" y="941070"/>
            <a:ext cx="3827780" cy="4982210"/>
          </a:xfrm>
          <a:prstGeom prst="roundRect">
            <a:avLst>
              <a:gd name="adj" fmla="val 4365"/>
            </a:avLst>
          </a:prstGeom>
          <a:solidFill>
            <a:schemeClr val="accent1"/>
          </a:solidFill>
          <a:ln w="6350">
            <a:solidFill>
              <a:schemeClr val="accent1">
                <a:alpha val="15000"/>
              </a:schemeClr>
            </a:solidFill>
          </a:ln>
        </p:spPr>
      </p:pic>
      <p:sp>
        <p:nvSpPr>
          <p:cNvPr id="2" name="标题 1"/>
          <p:cNvSpPr>
            <a:spLocks noGrp="1"/>
          </p:cNvSpPr>
          <p:nvPr>
            <p:ph type="title"/>
            <p:custDataLst>
              <p:tags r:id="rId4"/>
            </p:custDataLst>
          </p:nvPr>
        </p:nvSpPr>
        <p:spPr>
          <a:xfrm>
            <a:off x="612140" y="1182370"/>
            <a:ext cx="4607560" cy="1590040"/>
          </a:xfrm>
        </p:spPr>
        <p:txBody>
          <a:bodyPr/>
          <a:lstStyle/>
          <a:p>
            <a:r>
              <a:rPr lang="en-US" altLang="en-US" sz="4400"/>
              <a:t>Company &amp; Team Intro</a:t>
            </a:r>
          </a:p>
        </p:txBody>
      </p:sp>
      <p:sp>
        <p:nvSpPr>
          <p:cNvPr id="63" name="文本框 62"/>
          <p:cNvSpPr txBox="1"/>
          <p:nvPr>
            <p:custDataLst>
              <p:tags r:id="rId5"/>
            </p:custDataLst>
          </p:nvPr>
        </p:nvSpPr>
        <p:spPr>
          <a:xfrm>
            <a:off x="612140" y="3300095"/>
            <a:ext cx="4609465" cy="2560320"/>
          </a:xfrm>
          <a:prstGeom prst="rect">
            <a:avLst/>
          </a:prstGeom>
          <a:noFill/>
        </p:spPr>
        <p:txBody>
          <a:bodyPr wrap="square" lIns="0" tIns="0" rIns="0" bIns="0" rtlCol="0">
            <a:normAutofit/>
          </a:bodyPr>
          <a:lstStyle/>
          <a:p>
            <a:pPr marL="0" indent="0" algn="l" fontAlgn="auto">
              <a:lnSpc>
                <a:spcPct val="150000"/>
              </a:lnSpc>
              <a:spcBef>
                <a:spcPts val="0"/>
              </a:spcBef>
              <a:spcAft>
                <a:spcPts val="0"/>
              </a:spcAft>
              <a:buNone/>
            </a:pPr>
            <a:r>
              <a:rPr lang="en-US" altLang="zh-CN" kern="0" dirty="0">
                <a:ln>
                  <a:noFill/>
                  <a:prstDash val="sysDot"/>
                </a:ln>
                <a:solidFill>
                  <a:schemeClr val="tx1">
                    <a:lumMod val="85000"/>
                    <a:lumOff val="15000"/>
                  </a:schemeClr>
                </a:solidFill>
                <a:latin typeface="+mn-ea"/>
                <a:sym typeface="+mn-ea"/>
              </a:rPr>
              <a:t>"I am James – 4 years in operations. I will manage supply chains and costs to keep things running smoothly."</a:t>
            </a:r>
          </a:p>
        </p:txBody>
      </p:sp>
      <p:cxnSp>
        <p:nvCxnSpPr>
          <p:cNvPr id="21" name="直接连接符 20"/>
          <p:cNvCxnSpPr>
            <a:stCxn id="30" idx="3"/>
          </p:cNvCxnSpPr>
          <p:nvPr>
            <p:custDataLst>
              <p:tags r:id="rId6"/>
            </p:custDataLst>
          </p:nvPr>
        </p:nvCxnSpPr>
        <p:spPr>
          <a:xfrm>
            <a:off x="999490" y="3055938"/>
            <a:ext cx="4152265" cy="0"/>
          </a:xfrm>
          <a:prstGeom prst="line">
            <a:avLst/>
          </a:prstGeom>
          <a:ln w="12700" cap="rnd">
            <a:gradFill>
              <a:gsLst>
                <a:gs pos="0">
                  <a:schemeClr val="accent1">
                    <a:alpha val="62000"/>
                  </a:schemeClr>
                </a:gs>
                <a:gs pos="100000">
                  <a:schemeClr val="accent1">
                    <a:lumMod val="60000"/>
                    <a:lumOff val="40000"/>
                    <a:alpha val="42000"/>
                  </a:schemeClr>
                </a:gs>
              </a:gsLst>
              <a:lin ang="0" scaled="1"/>
            </a:gradFill>
            <a:round/>
            <a:headEnd type="none"/>
          </a:ln>
          <a:effectLst>
            <a:outerShdw blurRad="38100" dist="25400" dir="2700000" algn="tl" rotWithShape="0">
              <a:schemeClr val="accent1">
                <a:lumMod val="75000"/>
                <a:alpha val="20000"/>
              </a:schemeClr>
            </a:outerShdw>
          </a:effectLst>
        </p:spPr>
        <p:style>
          <a:lnRef idx="2">
            <a:schemeClr val="accent1"/>
          </a:lnRef>
          <a:fillRef idx="0">
            <a:srgbClr val="FFFFFF"/>
          </a:fillRef>
          <a:effectRef idx="0">
            <a:srgbClr val="FFFFFF"/>
          </a:effectRef>
          <a:fontRef idx="minor">
            <a:schemeClr val="tx1"/>
          </a:fontRef>
        </p:style>
      </p:cxnSp>
      <p:sp>
        <p:nvSpPr>
          <p:cNvPr id="30" name="圆角矩形 29"/>
          <p:cNvSpPr/>
          <p:nvPr>
            <p:custDataLst>
              <p:tags r:id="rId7"/>
            </p:custDataLst>
          </p:nvPr>
        </p:nvSpPr>
        <p:spPr>
          <a:xfrm>
            <a:off x="610870" y="3017520"/>
            <a:ext cx="388620" cy="75565"/>
          </a:xfrm>
          <a:prstGeom prst="roundRect">
            <a:avLst/>
          </a:prstGeom>
          <a:solidFill>
            <a:schemeClr val="accent1">
              <a:alpha val="55000"/>
            </a:schemeClr>
          </a:solidFill>
          <a:ln>
            <a:noFill/>
          </a:ln>
          <a:effectLst>
            <a:outerShdw blurRad="38100" dist="25400" dir="2700000" algn="tl"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4" name="标题"/>
          <p:cNvSpPr>
            <a:spLocks noGrp="1"/>
          </p:cNvSpPr>
          <p:nvPr>
            <p:ph type="title"/>
            <p:custDataLst>
              <p:tags r:id="rId2"/>
            </p:custDataLst>
          </p:nvPr>
        </p:nvSpPr>
        <p:spPr>
          <a:xfrm>
            <a:off x="69850" y="3106420"/>
            <a:ext cx="11617325" cy="1159510"/>
          </a:xfrm>
        </p:spPr>
        <p:txBody>
          <a:bodyPr>
            <a:noAutofit/>
          </a:bodyPr>
          <a:lstStyle/>
          <a:p>
            <a:r>
              <a:rPr lang="en-US" altLang="zh-CN" sz="6000" i="1" spc="300" dirty="0">
                <a:solidFill>
                  <a:schemeClr val="bg1"/>
                </a:solidFill>
                <a:latin typeface="Segoe UI Black" panose="020B0A02040204020203" charset="0"/>
                <a:cs typeface="Segoe UI Black" panose="020B0A02040204020203" charset="0"/>
                <a:sym typeface="+mn-ea"/>
              </a:rPr>
              <a:t>Customer Problem &amp; Product Intro</a:t>
            </a:r>
          </a:p>
        </p:txBody>
      </p:sp>
      <p:sp>
        <p:nvSpPr>
          <p:cNvPr id="6" name="节编号"/>
          <p:cNvSpPr>
            <a:spLocks noGrp="1"/>
          </p:cNvSpPr>
          <p:nvPr>
            <p:ph type="body" sz="quarter" idx="13"/>
            <p:custDataLst>
              <p:tags r:id="rId3"/>
            </p:custDataLst>
          </p:nvPr>
        </p:nvSpPr>
        <p:spPr>
          <a:xfrm>
            <a:off x="3513000" y="1376507"/>
            <a:ext cx="5166000" cy="1602000"/>
          </a:xfrm>
        </p:spPr>
        <p:txBody>
          <a:bodyPr/>
          <a:lstStyle/>
          <a:p>
            <a:r>
              <a:rPr lang="en-US" altLang="zh-CN" i="1">
                <a:solidFill>
                  <a:schemeClr val="bg1"/>
                </a:solidFill>
                <a:latin typeface="Segoe UI Black" panose="020B0A02040204020203" charset="0"/>
                <a:cs typeface="Segoe UI Black" panose="020B0A02040204020203" charset="0"/>
              </a:rPr>
              <a:t>02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en-US" altLang="en-US"/>
              <a:t>The Problem</a:t>
            </a:r>
          </a:p>
        </p:txBody>
      </p:sp>
      <p:sp>
        <p:nvSpPr>
          <p:cNvPr id="28" name="任意多边形 27"/>
          <p:cNvSpPr/>
          <p:nvPr>
            <p:custDataLst>
              <p:tags r:id="rId3"/>
            </p:custDataLst>
          </p:nvPr>
        </p:nvSpPr>
        <p:spPr>
          <a:xfrm>
            <a:off x="0" y="5873115"/>
            <a:ext cx="871855" cy="98488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52" h="1640">
                <a:moveTo>
                  <a:pt x="307" y="0"/>
                </a:moveTo>
                <a:cubicBezTo>
                  <a:pt x="939" y="0"/>
                  <a:pt x="1452" y="513"/>
                  <a:pt x="1452" y="1145"/>
                </a:cubicBezTo>
                <a:cubicBezTo>
                  <a:pt x="1452" y="1313"/>
                  <a:pt x="1416" y="1472"/>
                  <a:pt x="1351" y="1616"/>
                </a:cubicBezTo>
                <a:lnTo>
                  <a:pt x="1340" y="1640"/>
                </a:lnTo>
                <a:lnTo>
                  <a:pt x="0" y="1640"/>
                </a:lnTo>
                <a:lnTo>
                  <a:pt x="0" y="42"/>
                </a:lnTo>
                <a:lnTo>
                  <a:pt x="21" y="36"/>
                </a:lnTo>
                <a:cubicBezTo>
                  <a:pt x="112" y="13"/>
                  <a:pt x="208" y="0"/>
                  <a:pt x="307" y="0"/>
                </a:cubicBezTo>
                <a:close/>
              </a:path>
            </a:pathLst>
          </a:custGeom>
          <a:solidFill>
            <a:schemeClr val="accent1">
              <a:lumMod val="60000"/>
              <a:lumOff val="40000"/>
              <a:alpha val="1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27" name="椭圆 26"/>
          <p:cNvSpPr/>
          <p:nvPr>
            <p:custDataLst>
              <p:tags r:id="rId4"/>
            </p:custDataLst>
          </p:nvPr>
        </p:nvSpPr>
        <p:spPr>
          <a:xfrm>
            <a:off x="10391775" y="1148080"/>
            <a:ext cx="748665" cy="748665"/>
          </a:xfrm>
          <a:prstGeom prst="ellipse">
            <a:avLst/>
          </a:prstGeom>
          <a:solidFill>
            <a:schemeClr val="accent1">
              <a:alpha val="1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7" name="图片 6" descr="border"/>
          <p:cNvPicPr>
            <a:picLocks noChangeAspect="1"/>
          </p:cNvPicPr>
          <p:nvPr>
            <p:custDataLst>
              <p:tags r:id="rId5"/>
            </p:custDataLst>
          </p:nvPr>
        </p:nvPicPr>
        <p:blipFill>
          <a:blip r:embed="rId11"/>
          <a:stretch>
            <a:fillRect/>
          </a:stretch>
        </p:blipFill>
        <p:spPr>
          <a:xfrm>
            <a:off x="6923405" y="1315720"/>
            <a:ext cx="3870325" cy="5055870"/>
          </a:xfrm>
          <a:prstGeom prst="rect">
            <a:avLst/>
          </a:prstGeom>
        </p:spPr>
      </p:pic>
      <p:pic>
        <p:nvPicPr>
          <p:cNvPr id="3" name="图片 2" descr="F:/素材图片2/xiezuo20241118-112836.pngxiezuo20241118-112836"/>
          <p:cNvPicPr>
            <a:picLocks noChangeAspect="1"/>
          </p:cNvPicPr>
          <p:nvPr>
            <p:custDataLst>
              <p:tags r:id="rId6"/>
            </p:custDataLst>
          </p:nvPr>
        </p:nvPicPr>
        <p:blipFill>
          <a:blip r:embed="rId12"/>
          <a:srcRect l="7581" r="7581"/>
          <a:stretch>
            <a:fillRect/>
          </a:stretch>
        </p:blipFill>
        <p:spPr>
          <a:xfrm>
            <a:off x="7042785" y="1437005"/>
            <a:ext cx="3637915" cy="4824095"/>
          </a:xfrm>
          <a:custGeom>
            <a:avLst/>
            <a:gdLst/>
            <a:ahLst/>
            <a:cxnLst>
              <a:cxn ang="3">
                <a:pos x="hc" y="t"/>
              </a:cxn>
              <a:cxn ang="cd2">
                <a:pos x="l" y="vc"/>
              </a:cxn>
              <a:cxn ang="cd4">
                <a:pos x="hc" y="b"/>
              </a:cxn>
              <a:cxn ang="0">
                <a:pos x="r" y="vc"/>
              </a:cxn>
            </a:cxnLst>
            <a:rect l="l" t="t" r="r" b="b"/>
            <a:pathLst>
              <a:path w="4934" h="6543">
                <a:moveTo>
                  <a:pt x="171" y="0"/>
                </a:moveTo>
                <a:lnTo>
                  <a:pt x="4763" y="0"/>
                </a:lnTo>
                <a:cubicBezTo>
                  <a:pt x="4857" y="0"/>
                  <a:pt x="4934" y="77"/>
                  <a:pt x="4934" y="171"/>
                </a:cubicBezTo>
                <a:lnTo>
                  <a:pt x="4934" y="6372"/>
                </a:lnTo>
                <a:cubicBezTo>
                  <a:pt x="4934" y="6466"/>
                  <a:pt x="4857" y="6543"/>
                  <a:pt x="4763" y="6543"/>
                </a:cubicBezTo>
                <a:lnTo>
                  <a:pt x="171" y="6543"/>
                </a:lnTo>
                <a:cubicBezTo>
                  <a:pt x="77" y="6543"/>
                  <a:pt x="0" y="6466"/>
                  <a:pt x="0" y="6372"/>
                </a:cubicBezTo>
                <a:lnTo>
                  <a:pt x="0" y="171"/>
                </a:lnTo>
                <a:cubicBezTo>
                  <a:pt x="0" y="77"/>
                  <a:pt x="77" y="0"/>
                  <a:pt x="171" y="0"/>
                </a:cubicBezTo>
                <a:close/>
              </a:path>
            </a:pathLst>
          </a:custGeom>
          <a:solidFill>
            <a:schemeClr val="accent1"/>
          </a:solidFill>
          <a:ln w="6350">
            <a:solidFill>
              <a:schemeClr val="accent1">
                <a:alpha val="10000"/>
              </a:schemeClr>
            </a:solidFill>
          </a:ln>
        </p:spPr>
      </p:pic>
      <p:sp>
        <p:nvSpPr>
          <p:cNvPr id="25" name="文本框 24"/>
          <p:cNvSpPr txBox="1"/>
          <p:nvPr>
            <p:custDataLst>
              <p:tags r:id="rId7"/>
            </p:custDataLst>
          </p:nvPr>
        </p:nvSpPr>
        <p:spPr>
          <a:xfrm>
            <a:off x="609600" y="2468880"/>
            <a:ext cx="5302885" cy="3197225"/>
          </a:xfrm>
          <a:prstGeom prst="rect">
            <a:avLst/>
          </a:prstGeom>
          <a:noFill/>
        </p:spPr>
        <p:txBody>
          <a:bodyPr wrap="square" lIns="0" tIns="0" rIns="0" bIns="0" rtlCol="0">
            <a:normAutofit/>
          </a:bodyPr>
          <a:lstStyle/>
          <a:p>
            <a:pPr marL="0" indent="0" algn="l" fontAlgn="auto">
              <a:lnSpc>
                <a:spcPct val="140000"/>
              </a:lnSpc>
              <a:spcBef>
                <a:spcPts val="0"/>
              </a:spcBef>
              <a:spcAft>
                <a:spcPts val="0"/>
              </a:spcAft>
              <a:buNone/>
            </a:pPr>
            <a:r>
              <a:rPr lang="en-US" altLang="zh-CN" sz="2400" kern="0" dirty="0">
                <a:ln>
                  <a:noFill/>
                  <a:prstDash val="sysDot"/>
                </a:ln>
                <a:solidFill>
                  <a:schemeClr val="tx1">
                    <a:lumMod val="85000"/>
                    <a:lumOff val="15000"/>
                  </a:schemeClr>
                </a:solidFill>
                <a:latin typeface="+mn-ea"/>
                <a:sym typeface="+mn-ea"/>
              </a:rPr>
              <a:t>People often forget to drink water (busy work/study) or guess how much to drink (after exercise). Long-term poor hydration causes low energy or bad focus.</a:t>
            </a:r>
          </a:p>
        </p:txBody>
      </p:sp>
      <p:sp>
        <p:nvSpPr>
          <p:cNvPr id="39" name="任意多边形 38"/>
          <p:cNvSpPr/>
          <p:nvPr>
            <p:custDataLst>
              <p:tags r:id="rId8"/>
            </p:custDataLst>
          </p:nvPr>
        </p:nvSpPr>
        <p:spPr>
          <a:xfrm>
            <a:off x="609600" y="2032000"/>
            <a:ext cx="701675" cy="1549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105" h="244">
                <a:moveTo>
                  <a:pt x="0" y="122"/>
                </a:moveTo>
                <a:cubicBezTo>
                  <a:pt x="0" y="55"/>
                  <a:pt x="55" y="0"/>
                  <a:pt x="122" y="0"/>
                </a:cubicBezTo>
                <a:cubicBezTo>
                  <a:pt x="189" y="0"/>
                  <a:pt x="244" y="55"/>
                  <a:pt x="244" y="122"/>
                </a:cubicBezTo>
                <a:cubicBezTo>
                  <a:pt x="244" y="189"/>
                  <a:pt x="189" y="244"/>
                  <a:pt x="122" y="244"/>
                </a:cubicBezTo>
                <a:cubicBezTo>
                  <a:pt x="55" y="244"/>
                  <a:pt x="0" y="189"/>
                  <a:pt x="0" y="122"/>
                </a:cubicBezTo>
                <a:close/>
                <a:moveTo>
                  <a:pt x="431" y="122"/>
                </a:moveTo>
                <a:cubicBezTo>
                  <a:pt x="431" y="55"/>
                  <a:pt x="486" y="0"/>
                  <a:pt x="553" y="0"/>
                </a:cubicBezTo>
                <a:cubicBezTo>
                  <a:pt x="620" y="0"/>
                  <a:pt x="675" y="55"/>
                  <a:pt x="675" y="122"/>
                </a:cubicBezTo>
                <a:cubicBezTo>
                  <a:pt x="675" y="189"/>
                  <a:pt x="620" y="244"/>
                  <a:pt x="553" y="244"/>
                </a:cubicBezTo>
                <a:cubicBezTo>
                  <a:pt x="486" y="244"/>
                  <a:pt x="431" y="189"/>
                  <a:pt x="431" y="122"/>
                </a:cubicBezTo>
                <a:close/>
                <a:moveTo>
                  <a:pt x="861" y="122"/>
                </a:moveTo>
                <a:cubicBezTo>
                  <a:pt x="861" y="55"/>
                  <a:pt x="916" y="0"/>
                  <a:pt x="983" y="0"/>
                </a:cubicBezTo>
                <a:cubicBezTo>
                  <a:pt x="1050" y="0"/>
                  <a:pt x="1105" y="55"/>
                  <a:pt x="1105" y="122"/>
                </a:cubicBezTo>
                <a:cubicBezTo>
                  <a:pt x="1105" y="189"/>
                  <a:pt x="1050" y="244"/>
                  <a:pt x="983" y="244"/>
                </a:cubicBezTo>
                <a:cubicBezTo>
                  <a:pt x="916" y="244"/>
                  <a:pt x="861" y="189"/>
                  <a:pt x="861" y="122"/>
                </a:cubicBezTo>
                <a:close/>
              </a:path>
            </a:pathLst>
          </a:custGeom>
          <a:gradFill>
            <a:gsLst>
              <a:gs pos="0">
                <a:schemeClr val="accent1">
                  <a:lumMod val="60000"/>
                  <a:lumOff val="40000"/>
                  <a:alpha val="50000"/>
                </a:schemeClr>
              </a:gs>
              <a:gs pos="100000">
                <a:schemeClr val="accent1"/>
              </a:gs>
            </a:gsLst>
            <a:lin ang="8100000" scaled="0"/>
          </a:gradFill>
          <a:ln>
            <a:noFill/>
          </a:ln>
          <a:effectLst>
            <a:outerShdw blurRad="508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Medium" panose="00000600000000000000" pitchFamily="2" charset="-122"/>
              <a:ea typeface="MiSans Medium" panose="00000600000000000000" pitchFamily="2" charset="-122"/>
              <a:cs typeface="MiSans Medium" panose="00000600000000000000" pitchFamily="2" charset="-122"/>
            </a:endParaRPr>
          </a:p>
        </p:txBody>
      </p:sp>
      <p:sp>
        <p:nvSpPr>
          <p:cNvPr id="32" name="椭圆 31"/>
          <p:cNvSpPr/>
          <p:nvPr>
            <p:custDataLst>
              <p:tags r:id="rId9"/>
            </p:custDataLst>
          </p:nvPr>
        </p:nvSpPr>
        <p:spPr>
          <a:xfrm>
            <a:off x="6569075" y="6022340"/>
            <a:ext cx="238760" cy="238760"/>
          </a:xfrm>
          <a:prstGeom prst="ellipse">
            <a:avLst/>
          </a:pr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custDataLst>
              <p:tags r:id="rId2"/>
            </p:custDataLst>
          </p:nvPr>
        </p:nvSpPr>
        <p:spPr>
          <a:xfrm>
            <a:off x="935355" y="3546475"/>
            <a:ext cx="3332480" cy="1958975"/>
          </a:xfrm>
          <a:prstGeom prst="rect">
            <a:avLst/>
          </a:prstGeom>
          <a:noFill/>
        </p:spPr>
        <p:txBody>
          <a:bodyPr wrap="square" lIns="0" tIns="0" rIns="0" bIns="0" rtlCol="0" anchor="t" anchorCtr="0">
            <a:normAutofit/>
          </a:bodyPr>
          <a:lstStyle/>
          <a:p>
            <a:pPr marL="0" indent="0" algn="just" fontAlgn="auto">
              <a:lnSpc>
                <a:spcPct val="130000"/>
              </a:lnSpc>
              <a:spcBef>
                <a:spcPts val="0"/>
              </a:spcBef>
              <a:spcAft>
                <a:spcPts val="0"/>
              </a:spcAft>
              <a:buFont typeface="Arial" panose="020B0604020202020204" pitchFamily="34" charset="0"/>
              <a:buNone/>
            </a:pPr>
            <a:r>
              <a:rPr lang="en-US" altLang="zh-CN" sz="1600">
                <a:solidFill>
                  <a:schemeClr val="tx1">
                    <a:lumMod val="85000"/>
                    <a:lumOff val="15000"/>
                  </a:schemeClr>
                </a:solidFill>
                <a:sym typeface="+mn-ea"/>
              </a:rPr>
              <a:t>HydraSmart is a smart health water bottle (not just a regular bottle) – it solves "unscientific drinking" issues.</a:t>
            </a:r>
          </a:p>
        </p:txBody>
      </p:sp>
      <p:sp>
        <p:nvSpPr>
          <p:cNvPr id="22" name="标题 21"/>
          <p:cNvSpPr>
            <a:spLocks noGrp="1"/>
          </p:cNvSpPr>
          <p:nvPr>
            <p:ph type="title"/>
            <p:custDataLst>
              <p:tags r:id="rId3"/>
            </p:custDataLst>
          </p:nvPr>
        </p:nvSpPr>
        <p:spPr>
          <a:xfrm>
            <a:off x="934720" y="1352550"/>
            <a:ext cx="3333115" cy="1522095"/>
          </a:xfrm>
        </p:spPr>
        <p:txBody>
          <a:bodyPr>
            <a:normAutofit/>
          </a:bodyPr>
          <a:lstStyle/>
          <a:p>
            <a:pPr marL="0" indent="0" fontAlgn="auto">
              <a:lnSpc>
                <a:spcPct val="130000"/>
              </a:lnSpc>
            </a:pPr>
            <a:r>
              <a:rPr lang="en-US" altLang="en-US" sz="3600"/>
              <a:t>Product Category</a:t>
            </a:r>
          </a:p>
        </p:txBody>
      </p:sp>
      <p:sp>
        <p:nvSpPr>
          <p:cNvPr id="6" name="同侧圆角矩形 5"/>
          <p:cNvSpPr/>
          <p:nvPr>
            <p:custDataLst>
              <p:tags r:id="rId4"/>
            </p:custDataLst>
          </p:nvPr>
        </p:nvSpPr>
        <p:spPr>
          <a:xfrm rot="10800000" flipV="1">
            <a:off x="5622925" y="6061710"/>
            <a:ext cx="5323840" cy="796290"/>
          </a:xfrm>
          <a:prstGeom prst="round2SameRect">
            <a:avLst>
              <a:gd name="adj1" fmla="val 20600"/>
              <a:gd name="adj2" fmla="val 0"/>
            </a:avLst>
          </a:prstGeom>
          <a:solidFill>
            <a:schemeClr val="accent1">
              <a:alpha val="1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同侧圆角矩形 7"/>
          <p:cNvSpPr/>
          <p:nvPr>
            <p:custDataLst>
              <p:tags r:id="rId5"/>
            </p:custDataLst>
          </p:nvPr>
        </p:nvSpPr>
        <p:spPr>
          <a:xfrm rot="10800000" flipV="1">
            <a:off x="5770880" y="6188710"/>
            <a:ext cx="5027930" cy="668655"/>
          </a:xfrm>
          <a:prstGeom prst="round2SameRect">
            <a:avLst>
              <a:gd name="adj1" fmla="val 20600"/>
              <a:gd name="adj2" fmla="val 0"/>
            </a:avLst>
          </a:prstGeom>
          <a:solidFill>
            <a:schemeClr val="accent1">
              <a:alpha val="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同侧圆角矩形 13"/>
          <p:cNvSpPr/>
          <p:nvPr>
            <p:custDataLst>
              <p:tags r:id="rId6"/>
            </p:custDataLst>
          </p:nvPr>
        </p:nvSpPr>
        <p:spPr>
          <a:xfrm rot="10800000">
            <a:off x="5622925" y="0"/>
            <a:ext cx="5323840" cy="796290"/>
          </a:xfrm>
          <a:prstGeom prst="round2SameRect">
            <a:avLst>
              <a:gd name="adj1" fmla="val 20600"/>
              <a:gd name="adj2" fmla="val 0"/>
            </a:avLst>
          </a:prstGeom>
          <a:solidFill>
            <a:schemeClr val="accent1">
              <a:alpha val="1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同侧圆角矩形 14"/>
          <p:cNvSpPr/>
          <p:nvPr>
            <p:custDataLst>
              <p:tags r:id="rId7"/>
            </p:custDataLst>
          </p:nvPr>
        </p:nvSpPr>
        <p:spPr>
          <a:xfrm rot="10800000">
            <a:off x="5770880" y="635"/>
            <a:ext cx="5027930" cy="668655"/>
          </a:xfrm>
          <a:prstGeom prst="round2SameRect">
            <a:avLst>
              <a:gd name="adj1" fmla="val 20600"/>
              <a:gd name="adj2" fmla="val 0"/>
            </a:avLst>
          </a:prstGeom>
          <a:solidFill>
            <a:schemeClr val="accent1">
              <a:alpha val="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descr="D:/工作文件/工作文件/单页/用图/VCG211398650586.jpgVCG211398650586"/>
          <p:cNvPicPr>
            <a:picLocks noChangeAspect="1"/>
          </p:cNvPicPr>
          <p:nvPr>
            <p:custDataLst>
              <p:tags r:id="rId8"/>
            </p:custDataLst>
          </p:nvPr>
        </p:nvPicPr>
        <p:blipFill>
          <a:blip r:embed="rId10"/>
          <a:srcRect t="1189" b="1189"/>
          <a:stretch>
            <a:fillRect/>
          </a:stretch>
        </p:blipFill>
        <p:spPr>
          <a:xfrm>
            <a:off x="5174615" y="1088390"/>
            <a:ext cx="6243320" cy="4686300"/>
          </a:xfrm>
          <a:prstGeom prst="roundRect">
            <a:avLst>
              <a:gd name="adj" fmla="val 6215"/>
            </a:avLst>
          </a:prstGeom>
          <a:solidFill>
            <a:schemeClr val="accent1"/>
          </a:solidFill>
          <a:ln w="6350">
            <a:solidFill>
              <a:schemeClr val="accent1">
                <a:alpha val="20000"/>
              </a:schemeClr>
            </a:solidFill>
          </a:ln>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50"/>
</p:tagLst>
</file>

<file path=ppt/tags/tag100.xml><?xml version="1.0" encoding="utf-8"?>
<p:tagLst xmlns:a="http://schemas.openxmlformats.org/drawingml/2006/main" xmlns:r="http://schemas.openxmlformats.org/officeDocument/2006/relationships" xmlns:p="http://schemas.openxmlformats.org/presentationml/2006/main">
  <p:tag name="KSO_WM_UNIT_PICTURE_SUBTYPE" val="b"/>
  <p:tag name="KSO_WM_UNIT_VALUE" val="1518*1385"/>
  <p:tag name="KSO_WM_UNIT_HIGHLIGHT" val="0"/>
  <p:tag name="KSO_WM_UNIT_COMPATIBLE" val="0"/>
  <p:tag name="KSO_WM_UNIT_DIAGRAM_ISNUMVISUAL" val="0"/>
  <p:tag name="KSO_WM_UNIT_DIAGRAM_ISREFERUNIT" val="0"/>
  <p:tag name="KSO_WM_UNIT_TYPE" val="d"/>
  <p:tag name="KSO_WM_UNIT_INDEX" val="1"/>
  <p:tag name="KSO_WM_UNIT_ID" val="custom20235215_1*d*1"/>
  <p:tag name="KSO_WM_TEMPLATE_CATEGORY" val="custom"/>
  <p:tag name="KSO_WM_TEMPLATE_INDEX" val="20235215"/>
  <p:tag name="KSO_WM_UNIT_LAYERLEVEL" val="1"/>
  <p:tag name="KSO_WM_TAG_VERSION" val="3.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5215_1*i*1"/>
  <p:tag name="KSO_WM_TEMPLATE_CATEGORY" val="custom"/>
  <p:tag name="KSO_WM_TEMPLATE_INDEX" val="20235215"/>
  <p:tag name="KSO_WM_UNIT_LAYERLEVEL" val="1"/>
  <p:tag name="KSO_WM_TAG_VERSION" val="3.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215_1*i*2"/>
  <p:tag name="KSO_WM_TEMPLATE_CATEGORY" val="custom"/>
  <p:tag name="KSO_WM_TEMPLATE_INDEX" val="20235215"/>
  <p:tag name="KSO_WM_UNIT_LAYERLEVEL" val="1"/>
  <p:tag name="KSO_WM_TAG_VERSION" val="3.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5215_1*i*3"/>
  <p:tag name="KSO_WM_TEMPLATE_CATEGORY" val="custom"/>
  <p:tag name="KSO_WM_TEMPLATE_INDEX" val="20235215"/>
  <p:tag name="KSO_WM_UNIT_LAYERLEVEL" val="1"/>
  <p:tag name="KSO_WM_TAG_VERSION" val="3.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215_1*a*1"/>
  <p:tag name="KSO_WM_TEMPLATE_CATEGORY" val="custom"/>
  <p:tag name="KSO_WM_TEMPLATE_INDEX" val="20235215"/>
  <p:tag name="KSO_WM_UNIT_LAYERLEVEL" val="1"/>
  <p:tag name="KSO_WM_TAG_VERSION" val="3.0"/>
  <p:tag name="KSO_WM_BEAUTIFY_FLAG" val="#wm#"/>
  <p:tag name="KSO_WM_UNIT_ISCONTENTSTITLE" val="0"/>
  <p:tag name="KSO_WM_UNIT_ISNUMDGMTITLE" val="0"/>
  <p:tag name="KSO_WM_UNIT_NOCLEAR" val="0"/>
  <p:tag name="KSO_WM_UNIT_VALUE" val="16"/>
  <p:tag name="KSO_WM_UNIT_TYPE" val="a"/>
  <p:tag name="KSO_WM_UNIT_INDEX" val="1"/>
  <p:tag name="KSO_WM_UNIT_PRESET_TEXT" val="单击此处&#10;添加你的标题"/>
  <p:tag name="KSO_WM_UNIT_TEXT_TYPE" val="1"/>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custom20235215_1*i*4"/>
  <p:tag name="KSO_WM_TEMPLATE_CATEGORY" val="custom"/>
  <p:tag name="KSO_WM_TEMPLATE_INDEX" val="20235215"/>
  <p:tag name="KSO_WM_UNIT_LAYERLEVEL" val="1"/>
  <p:tag name="KSO_WM_TAG_VERSION" val="3.0"/>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215_1*i*5"/>
  <p:tag name="KSO_WM_TEMPLATE_CATEGORY" val="custom"/>
  <p:tag name="KSO_WM_TEMPLATE_INDEX" val="20235215"/>
  <p:tag name="KSO_WM_UNIT_LAYERLEVEL" val="1"/>
  <p:tag name="KSO_WM_TAG_VERSION" val="3.0"/>
  <p:tag name="KSO_WM_BEAUTIFY_FLAG" val="#wm#"/>
  <p:tag name="KSO_WM_UNIT_TYPE" val="i"/>
  <p:tag name="KSO_WM_UNIT_INDEX" val="5"/>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215_1*f*1"/>
  <p:tag name="KSO_WM_TEMPLATE_CATEGORY" val="custom"/>
  <p:tag name="KSO_WM_TEMPLATE_INDEX" val="20235215"/>
  <p:tag name="KSO_WM_UNIT_LAYERLEVEL" val="1"/>
  <p:tag name="KSO_WM_TAG_VERSION" val="3.0"/>
  <p:tag name="KSO_WM_BEAUTIFY_FLAG" val="#wm#"/>
  <p:tag name="KSO_WM_UNIT_SUBTYPE" val="a"/>
  <p:tag name="KSO_WM_UNIT_TEXT_LAYER_COUNT" val="1"/>
  <p:tag name="KSO_WM_UNIT_NOCLEAR" val="0"/>
  <p:tag name="KSO_WM_UNIT_VALUE" val="42"/>
  <p:tag name="KSO_WM_UNIT_TYPE" val="f"/>
  <p:tag name="KSO_WM_UNIT_INDEX" val="1"/>
  <p:tag name="KSO_WM_UNIT_PRESET_TEXT" val="PPT不仅是信息的载体，更是创意与灵感的火花碰撞，是一场视觉盛宴。"/>
  <p:tag name="KSO_WM_UNIT_TEXT_TYPE" val="1"/>
</p:tagLst>
</file>

<file path=ppt/tags/tag108.xml><?xml version="1.0" encoding="utf-8"?>
<p:tagLst xmlns:a="http://schemas.openxmlformats.org/drawingml/2006/main" xmlns:r="http://schemas.openxmlformats.org/officeDocument/2006/relationships" xmlns:p="http://schemas.openxmlformats.org/presentationml/2006/main">
  <p:tag name="KSO_WM_SLIDE_ID" val="custom40492958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40492958"/>
  <p:tag name="KSO_WM_SLIDE_TYPE" val="text"/>
  <p:tag name="KSO_WM_SLIDE_SUBTYPE" val="picTxt"/>
  <p:tag name="KSO_WM_SLIDE_SIZE" val="912*539"/>
  <p:tag name="KSO_WM_SLIDE_POSITION" val="48*0"/>
  <p:tag name="KSO_WM_SLIDE_LAYOUT" val="a_d_f"/>
  <p:tag name="KSO_WM_SLIDE_LAYOUT_CNT" val="1_1_1"/>
  <p:tag name="KSO_WM_SPECIAL_SOURCE" val="bdnull"/>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40492958_1*i*1"/>
  <p:tag name="KSO_WM_TEMPLATE_CATEGORY" val="custom"/>
  <p:tag name="KSO_WM_TEMPLATE_INDEX" val="40492958"/>
  <p:tag name="KSO_WM_UNIT_LAYERLEVEL" val="1"/>
  <p:tag name="KSO_WM_TAG_VERSION" val="3.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a="http://schemas.openxmlformats.org/drawingml/2006/main" xmlns:r="http://schemas.openxmlformats.org/officeDocument/2006/relationships" xmlns:p="http://schemas.openxmlformats.org/presentationml/2006/main">
  <p:tag name="KSO_WM_UNIT_PICTURE_SUBTYPE" val="b"/>
  <p:tag name="KSO_WM_UNIT_VALUE" val="1383*1062"/>
  <p:tag name="KSO_WM_UNIT_HIGHLIGHT" val="0"/>
  <p:tag name="KSO_WM_UNIT_COMPATIBLE" val="0"/>
  <p:tag name="KSO_WM_UNIT_DIAGRAM_ISNUMVISUAL" val="0"/>
  <p:tag name="KSO_WM_UNIT_DIAGRAM_ISREFERUNIT" val="0"/>
  <p:tag name="KSO_WM_UNIT_TYPE" val="d"/>
  <p:tag name="KSO_WM_UNIT_INDEX" val="1"/>
  <p:tag name="KSO_WM_UNIT_ID" val="custom40492958_1*d*1"/>
  <p:tag name="KSO_WM_TEMPLATE_CATEGORY" val="custom"/>
  <p:tag name="KSO_WM_TEMPLATE_INDEX" val="40492958"/>
  <p:tag name="KSO_WM_UNIT_LAYERLEVEL" val="1"/>
  <p:tag name="KSO_WM_TAG_VERSION" val="3.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40492958_1*a*1"/>
  <p:tag name="KSO_WM_TEMPLATE_CATEGORY" val="custom"/>
  <p:tag name="KSO_WM_TEMPLATE_INDEX" val="40492958"/>
  <p:tag name="KSO_WM_UNIT_LAYERLEVEL" val="1"/>
  <p:tag name="KSO_WM_TAG_VERSION" val="3.0"/>
  <p:tag name="KSO_WM_BEAUTIFY_FLAG" val="#wm#"/>
  <p:tag name="KSO_WM_UNIT_VALUE" val="30"/>
  <p:tag name="KSO_WM_UNIT_PRESET_TEXT" val="单击此处&#10;添加标题内容"/>
  <p:tag name="KSO_WM_UNIT_TEXT_TYPE" val="1"/>
</p:tagLst>
</file>

<file path=ppt/tags/tag112.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40492958_1*f*1"/>
  <p:tag name="KSO_WM_TEMPLATE_CATEGORY" val="custom"/>
  <p:tag name="KSO_WM_TEMPLATE_INDEX" val="40492958"/>
  <p:tag name="KSO_WM_UNIT_LAYERLEVEL" val="1"/>
  <p:tag name="KSO_WM_TAG_VERSION" val="3.0"/>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 name="KSO_WM_UNIT_TEXT_TYPE" val="1"/>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40492958_1*i*2"/>
  <p:tag name="KSO_WM_TEMPLATE_CATEGORY" val="custom"/>
  <p:tag name="KSO_WM_TEMPLATE_INDEX" val="40492958"/>
  <p:tag name="KSO_WM_UNIT_LAYERLEVEL" val="1"/>
  <p:tag name="KSO_WM_TAG_VERSION" val="3.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40492958_1*i*3"/>
  <p:tag name="KSO_WM_TEMPLATE_CATEGORY" val="custom"/>
  <p:tag name="KSO_WM_TEMPLATE_INDEX" val="40492958"/>
  <p:tag name="KSO_WM_UNIT_LAYERLEVEL" val="1"/>
  <p:tag name="KSO_WM_TAG_VERSION" val="3.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5894"/>
  <p:tag name="KSO_WM_TEMPLATE_CATEGORY" val="custom"/>
  <p:tag name="KSO_WM_SLIDE_INDEX" val="7"/>
  <p:tag name="KSO_WM_SLIDE_ID" val="custom20235894_7"/>
  <p:tag name="KSO_WM_TEMPLATE_MASTER_TYPE" val="0"/>
  <p:tag name="KSO_WM_SLIDE_LAYOUT" val="a_e"/>
  <p:tag name="KSO_WM_SLIDE_LAYOUT_CNT" val="1_1"/>
</p:tagLst>
</file>

<file path=ppt/tags/tag11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5894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894"/>
  <p:tag name="KSO_WM_TEMPLATE_CATEGORY" val="custom"/>
  <p:tag name="KSO_WM_UNIT_ISCONTENTSTITLE" val="0"/>
  <p:tag name="KSO_WM_UNIT_TEXT_TYPE" val="1"/>
  <p:tag name="KSO_WM_UNIT_PRESET_TEXT" val="单击添加章节标题"/>
</p:tagLst>
</file>

<file path=ppt/tags/tag117.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ID" val="custom20235894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894"/>
  <p:tag name="KSO_WM_TEMPLATE_CATEGORY" val="custom"/>
</p:tagLst>
</file>

<file path=ppt/tags/tag118.xml><?xml version="1.0" encoding="utf-8"?>
<p:tagLst xmlns:a="http://schemas.openxmlformats.org/drawingml/2006/main" xmlns:r="http://schemas.openxmlformats.org/officeDocument/2006/relationships" xmlns:p="http://schemas.openxmlformats.org/presentationml/2006/main">
  <p:tag name="KSO_WM_SLIDE_ID" val="custom40492978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40492978"/>
  <p:tag name="KSO_WM_SLIDE_TYPE" val="text"/>
  <p:tag name="KSO_WM_SLIDE_SUBTYPE" val="picTxt"/>
  <p:tag name="KSO_WM_SLIDE_SIZE" val="912*492"/>
  <p:tag name="KSO_WM_SLIDE_POSITION" val="0*47"/>
  <p:tag name="KSO_WM_SLIDE_LAYOUT" val="a_d_f"/>
  <p:tag name="KSO_WM_SLIDE_LAYOUT_CNT" val="1_1_1"/>
  <p:tag name="KSO_WM_SPECIAL_SOURCE" val="bdnull"/>
</p:tagLst>
</file>

<file path=ppt/tags/tag11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40492978_1*a*1"/>
  <p:tag name="KSO_WM_TEMPLATE_CATEGORY" val="custom"/>
  <p:tag name="KSO_WM_TEMPLATE_INDEX" val="40492978"/>
  <p:tag name="KSO_WM_UNIT_LAYERLEVEL" val="1"/>
  <p:tag name="KSO_WM_TAG_VERSION" val="3.0"/>
  <p:tag name="KSO_WM_BEAUTIFY_FLAG" val="#wm#"/>
  <p:tag name="KSO_WM_UNIT_VALUE" val="30"/>
  <p:tag name="KSO_WM_UNIT_PRESET_TEXT" val="单击添加页面标题"/>
  <p:tag name="KSO_WM_UNIT_TEXT_TYPE" val="1"/>
</p:tagLst>
</file>

<file path=ppt/tags/tag12.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40492978_1*i*3"/>
  <p:tag name="KSO_WM_TEMPLATE_CATEGORY" val="custom"/>
  <p:tag name="KSO_WM_TEMPLATE_INDEX" val="40492978"/>
  <p:tag name="KSO_WM_UNIT_LAYERLEVEL" val="1"/>
  <p:tag name="KSO_WM_TAG_VERSION" val="3.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40492978_1*i*4"/>
  <p:tag name="KSO_WM_TEMPLATE_CATEGORY" val="custom"/>
  <p:tag name="KSO_WM_TEMPLATE_INDEX" val="40492978"/>
  <p:tag name="KSO_WM_UNIT_LAYERLEVEL" val="1"/>
  <p:tag name="KSO_WM_TAG_VERSION" val="3.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40492978_1*i*1"/>
  <p:tag name="KSO_WM_TEMPLATE_CATEGORY" val="custom"/>
  <p:tag name="KSO_WM_TEMPLATE_INDEX" val="40492978"/>
  <p:tag name="KSO_WM_UNIT_LAYERLEVEL" val="1"/>
  <p:tag name="KSO_WM_TAG_VERSION" val="3.0"/>
  <p:tag name="KSO_WM_UNIT_PIC_EFFECT" val="1"/>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wm#"/>
  <p:tag name="KSO_WM_UNIT_VALUE" val="1339*1010"/>
  <p:tag name="KSO_WM_UNIT_HIGHLIGHT" val="0"/>
  <p:tag name="KSO_WM_UNIT_COMPATIBLE" val="0"/>
  <p:tag name="KSO_WM_UNIT_DIAGRAM_ISNUMVISUAL" val="0"/>
  <p:tag name="KSO_WM_UNIT_DIAGRAM_ISREFERUNIT" val="0"/>
  <p:tag name="KSO_WM_UNIT_TYPE" val="d"/>
  <p:tag name="KSO_WM_UNIT_INDEX" val="1"/>
  <p:tag name="KSO_WM_UNIT_ID" val="custom40492978_1*d*1"/>
  <p:tag name="KSO_WM_TEMPLATE_CATEGORY" val="custom"/>
  <p:tag name="KSO_WM_TEMPLATE_INDEX" val="40492978"/>
  <p:tag name="KSO_WM_UNIT_LAYERLEVEL" val="1"/>
  <p:tag name="KSO_WM_TAG_VERSION" val="3.0"/>
  <p:tag name="KSO_WM_UNIT_PIC_EFFECT" val="1"/>
  <p:tag name="KSO_WM_UNIT_PICTURE_SUBTYPE" val="b"/>
</p:tagLst>
</file>

<file path=ppt/tags/tag124.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40492978_1*f*1"/>
  <p:tag name="KSO_WM_TEMPLATE_CATEGORY" val="custom"/>
  <p:tag name="KSO_WM_TEMPLATE_INDEX" val="40492978"/>
  <p:tag name="KSO_WM_UNIT_LAYERLEVEL" val="1"/>
  <p:tag name="KSO_WM_TAG_VERSION" val="3.0"/>
  <p:tag name="KSO_WM_BEAUTIFY_FLAG" val="#wm#"/>
  <p:tag name="KSO_WM_UNIT_PRESET_TEXT" val="单击此处添加文本，简明扼要地阐述您的观点。根据需要酌情增减文字，以便观者准确地理解您传达的思想。单击添加文本，简明扼要地阐述您的观点。根据需要可酌情增减文字，以便观者准确地理解您传达的思想"/>
  <p:tag name="KSO_WM_UNIT_TEXT_TYPE" val="1"/>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40492978_1*i*2"/>
  <p:tag name="KSO_WM_TEMPLATE_CATEGORY" val="custom"/>
  <p:tag name="KSO_WM_TEMPLATE_INDEX" val="40492978"/>
  <p:tag name="KSO_WM_UNIT_LAYERLEVEL" val="1"/>
  <p:tag name="KSO_WM_TAG_VERSION" val="3.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40492978_1*i*5"/>
  <p:tag name="KSO_WM_TEMPLATE_CATEGORY" val="custom"/>
  <p:tag name="KSO_WM_TEMPLATE_INDEX" val="40492978"/>
  <p:tag name="KSO_WM_UNIT_LAYERLEVEL" val="1"/>
  <p:tag name="KSO_WM_TAG_VERSION" val="3.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5234"/>
  <p:tag name="RESOURCE_RECORD_KEY" val="{&quot;10&quot;:[20090547],&quot;65&quot;:[3]}"/>
  <p:tag name="KSO_WM_SLIDE_ID" val="custom20235234_1"/>
  <p:tag name="KSO_WM_TEMPLATE_SUBCATEGORY" val="0"/>
  <p:tag name="KSO_WM_TEMPLATE_MASTER_TYPE" val="0"/>
  <p:tag name="KSO_WM_TEMPLATE_COLOR_TYPE" val="0"/>
  <p:tag name="KSO_WM_SLIDE_ITEM_CNT" val="0"/>
  <p:tag name="KSO_WM_SLIDE_INDEX" val="1"/>
  <p:tag name="KSO_WM_TAG_VERSION" val="3.0"/>
  <p:tag name="KSO_WM_SLIDE_TYPE" val="text"/>
  <p:tag name="KSO_WM_SLIDE_SUBTYPE" val="picTxt"/>
  <p:tag name="KSO_WM_SLIDE_SIZE" val="825*539"/>
  <p:tag name="KSO_WM_SLIDE_POSITION" val="73*0"/>
  <p:tag name="KSO_WM_SLIDE_LAYOUT" val="a_d_f"/>
  <p:tag name="KSO_WM_SLIDE_LAYOUT_CNT" val="1_1_1"/>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234_1*f*1"/>
  <p:tag name="KSO_WM_TEMPLATE_CATEGORY" val="custom"/>
  <p:tag name="KSO_WM_TEMPLATE_INDEX" val="20235234"/>
  <p:tag name="KSO_WM_UNIT_LAYERLEVEL" val="1"/>
  <p:tag name="KSO_WM_TAG_VERSION" val="3.0"/>
  <p:tag name="KSO_WM_BEAUTIFY_FLAG" val="#wm#"/>
  <p:tag name="KSO_WM_UNIT_SUBTYPE" val="a"/>
  <p:tag name="KSO_WM_UNIT_TEXT_LAYER_COUNT" val="1"/>
  <p:tag name="KSO_WM_UNIT_PRESET_TEXT" val="单击此处输入您的项正文，文字是您思想的提炼，请尽量言简意赅的阐述观点单击此处输入智能图形项正文，文字是您思想的提炼，请尽量言简意赅的阐述观点。"/>
  <p:tag name="KSO_WM_UNIT_NOCLEAR" val="0"/>
  <p:tag name="KSO_WM_UNIT_TYPE" val="f"/>
  <p:tag name="KSO_WM_UNIT_INDEX" val="1"/>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234_1*a*1"/>
  <p:tag name="KSO_WM_TEMPLATE_CATEGORY" val="custom"/>
  <p:tag name="KSO_WM_TEMPLATE_INDEX" val="20235234"/>
  <p:tag name="KSO_WM_UNIT_LAYERLEVEL" val="1"/>
  <p:tag name="KSO_WM_TAG_VERSION" val="3.0"/>
  <p:tag name="KSO_WM_BEAUTIFY_FLAG" val="#wm#"/>
  <p:tag name="KSO_WM_UNIT_ISCONTENTSTITLE" val="0"/>
  <p:tag name="KSO_WM_UNIT_ISNUMDGMTITLE" val="0"/>
  <p:tag name="KSO_WM_UNIT_PRESET_TEXT" val="单击此处添加文档标题内容"/>
  <p:tag name="KSO_WM_UNIT_NOCLEAR" val="0"/>
  <p:tag name="KSO_WM_UNIT_TYPE" val="a"/>
  <p:tag name="KSO_WM_UNIT_INDEX" val="1"/>
</p:tagLst>
</file>

<file path=ppt/tags/tag13.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234_1*i*1"/>
  <p:tag name="KSO_WM_TEMPLATE_CATEGORY" val="custom"/>
  <p:tag name="KSO_WM_TEMPLATE_INDEX" val="20235234"/>
  <p:tag name="KSO_WM_UNIT_LAYERLEVEL" val="1"/>
  <p:tag name="KSO_WM_TAG_VERSION" val="3.0"/>
  <p:tag name="KSO_WM_BEAUTIFY_FLAG" val="#wm#"/>
  <p:tag name="KSO_WM_UNIT_TYPE" val="i"/>
  <p:tag name="KSO_WM_UNIT_INDEX" val="1"/>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234_1*i*2"/>
  <p:tag name="KSO_WM_TEMPLATE_CATEGORY" val="custom"/>
  <p:tag name="KSO_WM_TEMPLATE_INDEX" val="20235234"/>
  <p:tag name="KSO_WM_UNIT_LAYERLEVEL" val="1"/>
  <p:tag name="KSO_WM_TAG_VERSION" val="3.0"/>
  <p:tag name="KSO_WM_BEAUTIFY_FLAG" val="#wm#"/>
  <p:tag name="KSO_WM_UNIT_TYPE" val="i"/>
  <p:tag name="KSO_WM_UNIT_INDEX" val="2"/>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234_1*i*3"/>
  <p:tag name="KSO_WM_TEMPLATE_CATEGORY" val="custom"/>
  <p:tag name="KSO_WM_TEMPLATE_INDEX" val="20235234"/>
  <p:tag name="KSO_WM_UNIT_LAYERLEVEL" val="1"/>
  <p:tag name="KSO_WM_TAG_VERSION" val="3.0"/>
  <p:tag name="KSO_WM_BEAUTIFY_FLAG" val="#wm#"/>
  <p:tag name="KSO_WM_UNIT_TYPE" val="i"/>
  <p:tag name="KSO_WM_UNIT_INDEX" val="3"/>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234_1*i*4"/>
  <p:tag name="KSO_WM_TEMPLATE_CATEGORY" val="custom"/>
  <p:tag name="KSO_WM_TEMPLATE_INDEX" val="20235234"/>
  <p:tag name="KSO_WM_UNIT_LAYERLEVEL" val="1"/>
  <p:tag name="KSO_WM_TAG_VERSION" val="3.0"/>
  <p:tag name="KSO_WM_BEAUTIFY_FLAG" val="#wm#"/>
  <p:tag name="KSO_WM_UNIT_TYPE" val="i"/>
  <p:tag name="KSO_WM_UNIT_INDEX" val="4"/>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5234_1*d*1"/>
  <p:tag name="KSO_WM_TEMPLATE_CATEGORY" val="custom"/>
  <p:tag name="KSO_WM_TEMPLATE_INDEX" val="20235234"/>
  <p:tag name="KSO_WM_UNIT_LAYERLEVEL" val="1"/>
  <p:tag name="KSO_WM_TAG_VERSION" val="3.0"/>
  <p:tag name="KSO_WM_BEAUTIFY_FLAG" val="#wm#"/>
  <p:tag name="KSO_WM_UNIT_PICTURE_SUBTYPE" val="b"/>
  <p:tag name="KSO_WM_UNIT_VALUE" val="1301*1733"/>
  <p:tag name="KSO_WM_UNIT_TYPE" val="d"/>
  <p:tag name="KSO_WM_UNIT_INDEX" val="1"/>
</p:tagLst>
</file>

<file path=ppt/tags/tag135.xml><?xml version="1.0" encoding="utf-8"?>
<p:tagLst xmlns:a="http://schemas.openxmlformats.org/drawingml/2006/main" xmlns:r="http://schemas.openxmlformats.org/officeDocument/2006/relationships" xmlns:p="http://schemas.openxmlformats.org/presentationml/2006/main">
  <p:tag name="KSO_WM_SLIDE_ID" val="custom40492825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40492825"/>
  <p:tag name="KSO_WM_SLIDE_TYPE" val="text"/>
  <p:tag name="KSO_WM_SLIDE_SUBTYPE" val="diag"/>
  <p:tag name="KSO_WM_SLIDE_SIZE" val="960*540"/>
  <p:tag name="KSO_WM_SLIDE_POSITION" val="0*0"/>
  <p:tag name="KSO_WM_SLIDE_LAYOUT" val="d_f"/>
  <p:tag name="KSO_WM_SLIDE_LAYOUT_CNT" val="1_1"/>
  <p:tag name="KSO_WM_SPECIAL_SOURCE" val="bdnull"/>
</p:tagLst>
</file>

<file path=ppt/tags/tag136.xml><?xml version="1.0" encoding="utf-8"?>
<p:tagLst xmlns:a="http://schemas.openxmlformats.org/drawingml/2006/main" xmlns:r="http://schemas.openxmlformats.org/officeDocument/2006/relationships" xmlns:p="http://schemas.openxmlformats.org/presentationml/2006/main">
  <p:tag name="KSO_WM_UNIT_PICTURE_SUBTYPE" val="a"/>
  <p:tag name="KSO_WM_UNIT_VALUE" val="1904*3384"/>
  <p:tag name="KSO_WM_UNIT_HIGHLIGHT" val="0"/>
  <p:tag name="KSO_WM_UNIT_COMPATIBLE" val="0"/>
  <p:tag name="KSO_WM_UNIT_DIAGRAM_ISNUMVISUAL" val="0"/>
  <p:tag name="KSO_WM_UNIT_DIAGRAM_ISREFERUNIT" val="0"/>
  <p:tag name="KSO_WM_UNIT_TYPE" val="d"/>
  <p:tag name="KSO_WM_UNIT_INDEX" val="1"/>
  <p:tag name="KSO_WM_UNIT_ID" val="custom40492825_1*d*1"/>
  <p:tag name="KSO_WM_TEMPLATE_CATEGORY" val="custom"/>
  <p:tag name="KSO_WM_TEMPLATE_INDEX" val="40492825"/>
  <p:tag name="KSO_WM_UNIT_LAYERLEVEL" val="1"/>
  <p:tag name="KSO_WM_TAG_VERSION" val="3.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40492825_1*f*1"/>
  <p:tag name="KSO_WM_TEMPLATE_CATEGORY" val="custom"/>
  <p:tag name="KSO_WM_TEMPLATE_INDEX" val="40492825"/>
  <p:tag name="KSO_WM_UNIT_LAYERLEVEL" val="1"/>
  <p:tag name="KSO_WM_TAG_VERSION" val="3.0"/>
  <p:tag name="KSO_WM_BEAUTIFY_FLAG" val="#wm#"/>
  <p:tag name="KSO_WM_UNIT_PRESET_TEXT" val="单击此处添加标题内容&#10;单击添加正文，文字是您思想的提炼，为了最终演示发布的良好效果，请言简意赅的阐述观点。根据需要可酌情增减文字，以便观者可以准确理解信息。&#10;单击添加正文，文字是您思想的提炼，为了最终演示发布的良好效果，请言简意赅的阐述观点。根据需要可酌情增减文字，以便观者可以准确理解您所传达的信息。单击此处输入正文，文字是您思想的提炼，为了最终演示发布的良好效果，请尽量言简意赅的阐述观点。"/>
  <p:tag name="KSO_WM_UNIT_TEXT_TYPE" val="1"/>
</p:tagLst>
</file>

<file path=ppt/tags/tag138.xml><?xml version="1.0" encoding="utf-8"?>
<p:tagLst xmlns:a="http://schemas.openxmlformats.org/drawingml/2006/main" xmlns:r="http://schemas.openxmlformats.org/officeDocument/2006/relationships" xmlns:p="http://schemas.openxmlformats.org/presentationml/2006/main">
  <p:tag name="KSO_WM_SLIDE_ID" val="custom20231236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236"/>
  <p:tag name="KSO_WM_SLIDE_TYPE" val="text"/>
  <p:tag name="KSO_WM_SLIDE_SUBTYPE" val="picTxt"/>
  <p:tag name="KSO_WM_SLIDE_SIZE" val="841*440"/>
  <p:tag name="KSO_WM_SLIDE_POSITION" val="58*50"/>
  <p:tag name="KSO_WM_SLIDE_LAYOUT" val="a_d_f"/>
  <p:tag name="KSO_WM_SLIDE_LAYOUT_CNT" val="1_1_1"/>
  <p:tag name="KSO_WM_SPECIAL_SOURCE" val="bdnull"/>
</p:tagLst>
</file>

<file path=ppt/tags/tag13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236_1*a*1"/>
  <p:tag name="KSO_WM_TEMPLATE_CATEGORY" val="custom"/>
  <p:tag name="KSO_WM_TEMPLATE_INDEX" val="20231236"/>
  <p:tag name="KSO_WM_UNIT_LAYERLEVEL" val="1"/>
  <p:tag name="KSO_WM_TAG_VERSION" val="3.0"/>
  <p:tag name="KSO_WM_BEAUTIFY_FLAG" val="#wm#"/>
  <p:tag name="KSO_WM_UNIT_PRESET_TEXT" val="单击此处添&#10;加标题内容"/>
  <p:tag name="KSO_WM_UNIT_TEXT_TYPE" val="1"/>
</p:tagLst>
</file>

<file path=ppt/tags/tag14.xml><?xml version="1.0" encoding="utf-8"?>
<p:tagLst xmlns:a="http://schemas.openxmlformats.org/drawingml/2006/main" xmlns:r="http://schemas.openxmlformats.org/officeDocument/2006/relationships" xmlns:p="http://schemas.openxmlformats.org/presentationml/2006/main">
  <p:tag name="KSO_WM_UNIT_TYPE" val="f"/>
  <p:tag name="KSO_WM_UNIT_SUBTYPE" val="d"/>
  <p:tag name="KSO_WM_UNIT_INDEX" val="2"/>
  <p:tag name="KSO_WM_BEAUTIFY_FLAG" val="#wm#"/>
  <p:tag name="KSO_WM_TAG_VERSION" val="3.0"/>
  <p:tag name="KSO_WM_UNIT_PRESET_TEXT" val="联系方式"/>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20"/>
</p:tagLst>
</file>

<file path=ppt/tags/tag140.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UNIT_ID" val="custom20231236_1*f*1"/>
  <p:tag name="KSO_WM_TEMPLATE_CATEGORY" val="custom"/>
  <p:tag name="KSO_WM_TEMPLATE_INDEX" val="20231236"/>
  <p:tag name="KSO_WM_UNIT_LAYERLEVEL" val="1"/>
  <p:tag name="KSO_WM_TAG_VERSION" val="3.0"/>
  <p:tag name="KSO_WM_BEAUTIFY_FLAG" val="#wm#"/>
  <p:tag name="KSO_WM_UNIT_SUBTYPE" val="a"/>
  <p:tag name="KSO_WM_UNIT_TYPE" val="f"/>
  <p:tag name="KSO_WM_UNIT_INDEX" val="1"/>
  <p:tag name="KSO_WM_UNIT_TEXT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10;&#10;单击此处添加文本具体内容，简明扼要地阐述您的观点。根据需要可酌情增减文字，以便观者准确地理解您传达的思想。单击此处添加文本具体内容，简明扼要地阐述您的观点。根据需要可酌情增减文字。"/>
  <p:tag name="KSO_WM_UNIT_TEXT_LAYER_COUNT" val="1"/>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1236_1*i*1"/>
  <p:tag name="KSO_WM_TEMPLATE_CATEGORY" val="custom"/>
  <p:tag name="KSO_WM_TEMPLATE_INDEX" val="20231236"/>
  <p:tag name="KSO_WM_UNIT_LAYERLEVEL" val="1"/>
  <p:tag name="KSO_WM_TAG_VERSION" val="3.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wm#"/>
  <p:tag name="KSO_WM_UNIT_VALUE" val="1160*1756"/>
  <p:tag name="KSO_WM_UNIT_HIGHLIGHT" val="0"/>
  <p:tag name="KSO_WM_UNIT_COMPATIBLE" val="0"/>
  <p:tag name="KSO_WM_UNIT_DIAGRAM_ISNUMVISUAL" val="0"/>
  <p:tag name="KSO_WM_UNIT_DIAGRAM_ISREFERUNIT" val="0"/>
  <p:tag name="KSO_WM_UNIT_TYPE" val="d"/>
  <p:tag name="KSO_WM_UNIT_INDEX" val="1"/>
  <p:tag name="KSO_WM_UNIT_ID" val="custom20231236_1*d*1"/>
  <p:tag name="KSO_WM_TEMPLATE_CATEGORY" val="custom"/>
  <p:tag name="KSO_WM_TEMPLATE_INDEX" val="20231236"/>
  <p:tag name="KSO_WM_UNIT_LAYERLEVEL" val="1"/>
  <p:tag name="KSO_WM_TAG_VERSION" val="3.0"/>
  <p:tag name="KSO_WM_UNIT_PICTURE_SUBTYPE" val="b"/>
</p:tagLst>
</file>

<file path=ppt/tags/tag143.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960*540"/>
  <p:tag name="KSO_WM_SLIDE_POSITION" val="0*0"/>
  <p:tag name="KSO_WM_SLIDE_LAYOUT" val="a_d_f"/>
  <p:tag name="KSO_WM_SLIDE_LAYOUT_CNT" val="1_1_1"/>
  <p:tag name="KSO_WM_SPECIAL_SOURCE" val="bdnull"/>
  <p:tag name="KSO_WM_TEMPLATE_INDEX" val="20231753"/>
  <p:tag name="KSO_WM_TEMPLATE_SUBCATEGORY" val="0"/>
  <p:tag name="KSO_WM_SLIDE_INDEX" val="1"/>
  <p:tag name="KSO_WM_TAG_VERSION" val="3.0"/>
  <p:tag name="KSO_WM_SLIDE_ID" val="custom20231753_1"/>
  <p:tag name="KSO_WM_SLIDE_ITEM_CNT" val="0"/>
</p:tagLst>
</file>

<file path=ppt/tags/tag144.xml><?xml version="1.0" encoding="utf-8"?>
<p:tagLst xmlns:a="http://schemas.openxmlformats.org/drawingml/2006/main" xmlns:r="http://schemas.openxmlformats.org/officeDocument/2006/relationships" xmlns:p="http://schemas.openxmlformats.org/presentationml/2006/main">
  <p:tag name="KSO_WM_UNIT_VALUE" val="1904*3384"/>
  <p:tag name="KSO_WM_UNIT_HIGHLIGHT" val="0"/>
  <p:tag name="KSO_WM_UNIT_COMPATIBLE" val="0"/>
  <p:tag name="KSO_WM_UNIT_DIAGRAM_ISNUMVISUAL" val="0"/>
  <p:tag name="KSO_WM_UNIT_DIAGRAM_ISREFERUNIT" val="0"/>
  <p:tag name="KSO_WM_UNIT_TYPE" val="d"/>
  <p:tag name="KSO_WM_UNIT_INDEX" val="1"/>
  <p:tag name="KSO_WM_UNIT_ID" val="custom20231753_1*d*1"/>
  <p:tag name="KSO_WM_TEMPLATE_CATEGORY" val="custom"/>
  <p:tag name="KSO_WM_TEMPLATE_INDEX" val="20231753"/>
  <p:tag name="KSO_WM_UNIT_LAYERLEVEL" val="1"/>
  <p:tag name="KSO_WM_TAG_VERSION" val="3.0"/>
  <p:tag name="KSO_WM_BEAUTIFY_FLAG" val="#wm#"/>
  <p:tag name="KSO_WM_UNIT_LINE_FORE_SCHEMECOLOR_INDEX" val="1"/>
  <p:tag name="KSO_WM_UNIT_LINE_FILL_TYPE" val="2"/>
  <p:tag name="KSO_WM_UNIT_USESOURCEFORMAT_APPLY" val="1"/>
  <p:tag name="KSO_WM_UNIT_PICTURE_SUBTYPE" val="a"/>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1753_1*i*1"/>
  <p:tag name="KSO_WM_TEMPLATE_CATEGORY" val="custom"/>
  <p:tag name="KSO_WM_TEMPLATE_INDEX" val="20231753"/>
  <p:tag name="KSO_WM_UNIT_LAYERLEVEL" val="1"/>
  <p:tag name="KSO_WM_TAG_VERSION" val="3.0"/>
  <p:tag name="KSO_WM_BEAUTIFY_FLAG" val="#wm#"/>
  <p:tag name="KSO_WM_UNIT_FILL_FORE_SCHEMECOLOR_INDEX" val="14"/>
  <p:tag name="KSO_WM_UNIT_FILL_TYPE" val="1"/>
  <p:tag name="KSO_WM_UNIT_USESOURCEFORMAT_APPLY" val="1"/>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1753_1*i*2"/>
  <p:tag name="KSO_WM_TEMPLATE_CATEGORY" val="custom"/>
  <p:tag name="KSO_WM_TEMPLATE_INDEX" val="20231753"/>
  <p:tag name="KSO_WM_UNIT_LAYERLEVEL" val="1"/>
  <p:tag name="KSO_WM_TAG_VERSION" val="3.0"/>
  <p:tag name="KSO_WM_BEAUTIFY_FLAG" val="#wm#"/>
  <p:tag name="KSO_WM_UNIT_FILL_FORE_SCHEMECOLOR_INDEX" val="5"/>
  <p:tag name="KSO_WM_UNIT_FILL_TYPE" val="1"/>
  <p:tag name="KSO_WM_UNIT_USESOURCEFORMAT_APPLY" val="1"/>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1753_1*i*3"/>
  <p:tag name="KSO_WM_TEMPLATE_CATEGORY" val="custom"/>
  <p:tag name="KSO_WM_TEMPLATE_INDEX" val="20231753"/>
  <p:tag name="KSO_WM_UNIT_LAYERLEVEL" val="1"/>
  <p:tag name="KSO_WM_TAG_VERSION" val="3.0"/>
  <p:tag name="KSO_WM_BEAUTIFY_FLAG" val="#wm#"/>
  <p:tag name="KSO_WM_UNIT_USESOURCEFORMAT_APPLY" val="1"/>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1753_1*i*4"/>
  <p:tag name="KSO_WM_TEMPLATE_CATEGORY" val="custom"/>
  <p:tag name="KSO_WM_TEMPLATE_INDEX" val="20231753"/>
  <p:tag name="KSO_WM_UNIT_LAYERLEVEL" val="1"/>
  <p:tag name="KSO_WM_TAG_VERSION" val="3.0"/>
  <p:tag name="KSO_WM_BEAUTIFY_FLAG" val="#wm#"/>
  <p:tag name="KSO_WM_UNIT_LINE_FORE_SCHEMECOLOR_INDEX" val="5"/>
  <p:tag name="KSO_WM_UNIT_LINE_FILL_TYPE" val="2"/>
  <p:tag name="KSO_WM_UNIT_USESOURCEFORMAT_APPLY" val="1"/>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1753_1*i*5"/>
  <p:tag name="KSO_WM_TEMPLATE_CATEGORY" val="custom"/>
  <p:tag name="KSO_WM_TEMPLATE_INDEX" val="20231753"/>
  <p:tag name="KSO_WM_UNIT_LAYERLEVEL" val="1"/>
  <p:tag name="KSO_WM_TAG_VERSION" val="3.0"/>
  <p:tag name="KSO_WM_BEAUTIFY_FLAG" val="#wm#"/>
  <p:tag name="KSO_WM_UNIT_LINE_FORE_SCHEMECOLOR_INDEX" val="5"/>
  <p:tag name="KSO_WM_UNIT_LINE_FILL_TYPE" val="2"/>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
</p:tagLst>
</file>

<file path=ppt/tags/tag150.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1753_1*f*1"/>
  <p:tag name="KSO_WM_TEMPLATE_CATEGORY" val="custom"/>
  <p:tag name="KSO_WM_TEMPLATE_INDEX" val="20231753"/>
  <p:tag name="KSO_WM_UNIT_LAYERLEVEL" val="1"/>
  <p:tag name="KSO_WM_TAG_VERSION" val="3.0"/>
  <p:tag name="KSO_WM_BEAUTIFY_FLAG" val="#wm#"/>
  <p:tag name="KSO_WM_UNIT_PRESET_TEXT" val="单击添加正文，文字是您思想的提炼，为了最终演示发布的良好效果，请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理解您所传达的信息。单击添加正文，文字是您思想的提炼，为了最终演示发布的良好效果，请言简意赅的阐述观点。根据需要可酌情增减文字，以便观者可以准确理解您所传达的信息。"/>
  <p:tag name="KSO_WM_UNIT_TEXT_TYPE" val="1"/>
</p:tagLst>
</file>

<file path=ppt/tags/tag15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1753"/>
  <p:tag name="KSO_WM_UNIT_ID" val="custom20231753_1*a*1"/>
  <p:tag name="KSO_WM_UNIT_TEXT_TYPE" val="1"/>
  <p:tag name="KSO_WM_UNIT_TEXT_FILL_FORE_SCHEMECOLOR_INDEX" val="13"/>
  <p:tag name="KSO_WM_UNIT_TEXT_FILL_TYPE" val="1"/>
  <p:tag name="KSO_WM_UNIT_USESOURCEFORMAT_APPLY" val="1"/>
  <p:tag name="KSO_WM_UNIT_PRESET_TEXT" val="单击此处添加标题"/>
</p:tagLst>
</file>

<file path=ppt/tags/tag152.xml><?xml version="1.0" encoding="utf-8"?>
<p:tagLst xmlns:a="http://schemas.openxmlformats.org/drawingml/2006/main" xmlns:r="http://schemas.openxmlformats.org/officeDocument/2006/relationships" xmlns:p="http://schemas.openxmlformats.org/presentationml/2006/main">
  <p:tag name="KSO_WM_SLIDE_ID" val="custom20234776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264.2*360.15"/>
  <p:tag name="KSO_WM_SLIDE_POSITION" val="580.25*131.8"/>
  <p:tag name="KSO_WM_DIAGRAM_GROUP_CODE" val="l1-1"/>
  <p:tag name="KSO_WM_SLIDE_DIAGTYPE" val="l"/>
  <p:tag name="KSO_WM_TAG_VERSION" val="3.0"/>
  <p:tag name="KSO_WM_BEAUTIFY_FLAG" val="#wm#"/>
  <p:tag name="KSO_WM_TEMPLATE_CATEGORY" val="custom"/>
  <p:tag name="KSO_WM_TEMPLATE_INDEX" val="20234776"/>
  <p:tag name="KSO_WM_SLIDE_LAYOUT" val="a_d_l"/>
  <p:tag name="KSO_WM_SLIDE_LAYOUT_CNT" val="1_1_1"/>
</p:tagLst>
</file>

<file path=ppt/tags/tag153.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776_1*a*1"/>
  <p:tag name="KSO_WM_TEMPLATE_CATEGORY" val="custom"/>
  <p:tag name="KSO_WM_TEMPLATE_INDEX" val="20234776"/>
  <p:tag name="KSO_WM_UNIT_LAYERLEVEL" val="1"/>
  <p:tag name="KSO_WM_TAG_VERSION" val="3.0"/>
  <p:tag name="KSO_WM_BEAUTIFY_FLAG" val="#wm#"/>
  <p:tag name="KSO_WM_UNIT_ISCONTENTSTITLE" val="0"/>
  <p:tag name="KSO_WM_UNIT_ISNUMDGMTITLE" val="0"/>
  <p:tag name="KSO_WM_UNIT_NOCLEAR" val="0"/>
  <p:tag name="KSO_WM_UNIT_VALUE" val="11"/>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776_1*i*1"/>
  <p:tag name="KSO_WM_TEMPLATE_CATEGORY" val="custom"/>
  <p:tag name="KSO_WM_TEMPLATE_INDEX" val="20234776"/>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776_1*i*2"/>
  <p:tag name="KSO_WM_TEMPLATE_CATEGORY" val="custom"/>
  <p:tag name="KSO_WM_TEMPLATE_INDEX" val="2023477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1"/>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776_1*i*3"/>
  <p:tag name="KSO_WM_TEMPLATE_CATEGORY" val="custom"/>
  <p:tag name="KSO_WM_TEMPLATE_INDEX" val="20234776"/>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UNIT_VALUE" val="1867*1807"/>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776_1*d*1"/>
  <p:tag name="KSO_WM_TEMPLATE_CATEGORY" val="custom"/>
  <p:tag name="KSO_WM_TEMPLATE_INDEX" val="20234776"/>
  <p:tag name="KSO_WM_UNIT_LAYERLEVEL" val="1"/>
  <p:tag name="KSO_WM_TAG_VERSION" val="3.0"/>
  <p:tag name="KSO_WM_BEAUTIFY_FLAG" val="#wm#"/>
  <p:tag name="KSO_WM_UNIT_PICTURE_SUBTYPE" val="b"/>
  <p:tag name="KSO_WM_UNIT_FILL_FORE_SCHEMECOLOR_INDEX" val="5"/>
  <p:tag name="KSO_WM_UNIT_FILL_TYPE" val="1"/>
  <p:tag name="KSO_WM_UNIT_LINE_FORE_SCHEMECOLOR_INDEX" val="5"/>
  <p:tag name="KSO_WM_UNIT_LINE_FILL_TYPE" val="2"/>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5894"/>
</p:tagLst>
</file>

<file path=ppt/tags/tag1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6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161.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5235"/>
  <p:tag name="KSO_WM_SLIDE_ID" val="custom20235235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959*396"/>
  <p:tag name="KSO_WM_SLIDE_POSITION" val="0*71"/>
  <p:tag name="KSO_WM_TAG_VERSION" val="3.0"/>
  <p:tag name="KSO_WM_SLIDE_LAYOUT" val="a_d_f"/>
  <p:tag name="KSO_WM_SLIDE_LAYOUT_CNT" val="1_1_1"/>
</p:tagLst>
</file>

<file path=ppt/tags/tag163.xml><?xml version="1.0" encoding="utf-8"?>
<p:tagLst xmlns:a="http://schemas.openxmlformats.org/drawingml/2006/main" xmlns:r="http://schemas.openxmlformats.org/officeDocument/2006/relationships" xmlns:p="http://schemas.openxmlformats.org/presentationml/2006/main">
  <p:tag name="KSO_WM_UNIT_PICTURE_SUBTYPE" val="b"/>
  <p:tag name="KSO_WM_UNIT_VALUE" val="1190*2218"/>
  <p:tag name="KSO_WM_UNIT_HIGHLIGHT" val="0"/>
  <p:tag name="KSO_WM_UNIT_COMPATIBLE" val="0"/>
  <p:tag name="KSO_WM_UNIT_DIAGRAM_ISNUMVISUAL" val="0"/>
  <p:tag name="KSO_WM_UNIT_DIAGRAM_ISREFERUNIT" val="0"/>
  <p:tag name="KSO_WM_UNIT_TYPE" val="d"/>
  <p:tag name="KSO_WM_UNIT_INDEX" val="1"/>
  <p:tag name="KSO_WM_UNIT_ID" val="custom20235235_1*d*1"/>
  <p:tag name="KSO_WM_TEMPLATE_CATEGORY" val="custom"/>
  <p:tag name="KSO_WM_TEMPLATE_INDEX" val="20235235"/>
  <p:tag name="KSO_WM_UNIT_LAYERLEVEL" val="1"/>
  <p:tag name="KSO_WM_TAG_VERSION" val="3.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5235_1*i*1"/>
  <p:tag name="KSO_WM_TEMPLATE_CATEGORY" val="custom"/>
  <p:tag name="KSO_WM_TEMPLATE_INDEX" val="20235235"/>
  <p:tag name="KSO_WM_UNIT_LAYERLEVEL" val="1"/>
  <p:tag name="KSO_WM_TAG_VERSION" val="3.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PRESET_TEXT" val="单击此处输入您的项正文，文字是您思想的提炼，请尽量言简意赅的阐述观点单击此处输入智能图形项正文，文字是您思想的提炼，请尽量言简意赅的阐述观点。单击此处输入您的项正文。"/>
  <p:tag name="KSO_WM_UNIT_NOCLEAR" val="0"/>
  <p:tag name="KSO_WM_UNIT_VALUE" val="90"/>
  <p:tag name="KSO_WM_UNIT_HIGHLIGHT" val="0"/>
  <p:tag name="KSO_WM_UNIT_COMPATIBLE" val="0"/>
  <p:tag name="KSO_WM_UNIT_DIAGRAM_ISNUMVISUAL" val="0"/>
  <p:tag name="KSO_WM_UNIT_DIAGRAM_ISREFERUNIT" val="0"/>
  <p:tag name="KSO_WM_UNIT_TYPE" val="f"/>
  <p:tag name="KSO_WM_UNIT_INDEX" val="1"/>
  <p:tag name="KSO_WM_UNIT_ID" val="custom20235235_1*f*1"/>
  <p:tag name="KSO_WM_TEMPLATE_CATEGORY" val="custom"/>
  <p:tag name="KSO_WM_TEMPLATE_INDEX" val="20235235"/>
  <p:tag name="KSO_WM_UNIT_LAYERLEVEL" val="1"/>
  <p:tag name="KSO_WM_TAG_VERSION" val="3.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235_1*i*2"/>
  <p:tag name="KSO_WM_TEMPLATE_CATEGORY" val="custom"/>
  <p:tag name="KSO_WM_TEMPLATE_INDEX" val="20235235"/>
  <p:tag name="KSO_WM_UNIT_LAYERLEVEL" val="1"/>
  <p:tag name="KSO_WM_TAG_VERSION" val="3.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文档标题内容"/>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5235_1*a*1"/>
  <p:tag name="KSO_WM_TEMPLATE_CATEGORY" val="custom"/>
  <p:tag name="KSO_WM_TEMPLATE_INDEX" val="20235235"/>
  <p:tag name="KSO_WM_UNIT_LAYERLEVEL" val="1"/>
  <p:tag name="KSO_WM_TAG_VERSION" val="3.0"/>
  <p:tag name="KSO_WM_BEAUTIFY_FLAG" val="#wm#"/>
  <p:tag name="KSO_WM_UNIT_VALUE" val="16"/>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5894"/>
</p:tagLst>
</file>

<file path=ppt/tags/tag169.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17.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0.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1.xml><?xml version="1.0" encoding="utf-8"?>
<p:tagLst xmlns:a="http://schemas.openxmlformats.org/drawingml/2006/main" xmlns:r="http://schemas.openxmlformats.org/officeDocument/2006/relationships" xmlns:p="http://schemas.openxmlformats.org/presentationml/2006/main">
  <p:tag name="KSO_WM_SLIDE_ID" val="custom20234787_1"/>
  <p:tag name="KSO_WM_TEMPLATE_SUBCATEGORY" val="0"/>
  <p:tag name="KSO_WM_TEMPLATE_MASTER_TYPE" val="0"/>
  <p:tag name="KSO_WM_TEMPLATE_COLOR_TYPE" val="0"/>
  <p:tag name="KSO_WM_SLIDE_TYPE" val="text"/>
  <p:tag name="KSO_WM_SLIDE_SUBTYPE" val="picTxt"/>
  <p:tag name="KSO_WM_SLIDE_ITEM_CNT" val="5"/>
  <p:tag name="KSO_WM_SLIDE_INDEX" val="1"/>
  <p:tag name="KSO_WM_SLIDE_SIZE" val="864.65*167"/>
  <p:tag name="KSO_WM_SLIDE_POSITION" val="49.2*324.85"/>
  <p:tag name="KSO_WM_DIAGRAM_GROUP_CODE" val="l1-1"/>
  <p:tag name="KSO_WM_SLIDE_DIAGTYPE" val="l"/>
  <p:tag name="KSO_WM_TAG_VERSION" val="3.0"/>
  <p:tag name="KSO_WM_BEAUTIFY_FLAG" val="#wm#"/>
  <p:tag name="KSO_WM_TEMPLATE_CATEGORY" val="custom"/>
  <p:tag name="KSO_WM_TEMPLATE_INDEX" val="20234787"/>
  <p:tag name="KSO_WM_SLIDE_LAYOUT" val="a_d_f_l"/>
  <p:tag name="KSO_WM_SLIDE_LAYOUT_CNT" val="1_1_1_1"/>
</p:tagLst>
</file>

<file path=ppt/tags/tag172.xml><?xml version="1.0" encoding="utf-8"?>
<p:tagLst xmlns:a="http://schemas.openxmlformats.org/drawingml/2006/main" xmlns:r="http://schemas.openxmlformats.org/officeDocument/2006/relationships" xmlns:p="http://schemas.openxmlformats.org/presentationml/2006/main">
  <p:tag name="KSO_WM_UNIT_VALUE" val="736*1324"/>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787_1*d*1"/>
  <p:tag name="KSO_WM_TEMPLATE_CATEGORY" val="custom"/>
  <p:tag name="KSO_WM_TEMPLATE_INDEX" val="20234787"/>
  <p:tag name="KSO_WM_UNIT_LAYERLEVEL" val="1"/>
  <p:tag name="KSO_WM_TAG_VERSION" val="3.0"/>
  <p:tag name="KSO_WM_BEAUTIFY_FLAG" val="#wm#"/>
  <p:tag name="KSO_WM_UNIT_PICTURE_SUBTYPE" val="b"/>
  <p:tag name="KSO_WM_UNIT_FILL_FORE_SCHEMECOLOR_INDEX" val="5"/>
  <p:tag name="KSO_WM_UNIT_FILL_TYPE" val="1"/>
  <p:tag name="KSO_WM_UNIT_LINE_FORE_SCHEMECOLOR_INDEX" val="5"/>
  <p:tag name="KSO_WM_UNIT_LINE_FILL_TYPE" val="2"/>
  <p:tag name="KSO_WM_UNIT_USESOURCEFORMAT_APPLY" val="1"/>
</p:tagLst>
</file>

<file path=ppt/tags/tag1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1"/>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787_1*a*1"/>
  <p:tag name="KSO_WM_TEMPLATE_CATEGORY" val="custom"/>
  <p:tag name="KSO_WM_TEMPLATE_INDEX" val="20234787"/>
  <p:tag name="KSO_WM_UNIT_LAYERLEVEL" val="1"/>
  <p:tag name="KSO_WM_TAG_VERSION" val="3.0"/>
  <p:tag name="KSO_WM_BEAUTIFY_FLAG" val="#wm#"/>
  <p:tag name="KSO_WM_UNIT_TEXT_TYPE" val="1"/>
  <p:tag name="KSO_WM_UNIT_TEXT_FILL_FORE_SCHEMECOLOR_INDEX" val="13"/>
  <p:tag name="KSO_WM_UNIT_TEXT_FILL_TYPE" val="1"/>
  <p:tag name="KSO_WM_UNIT_USESOURCEFORMAT_APPLY" val="1"/>
  <p:tag name="KSO_WM_UNIT_PRESET_TEXT" val="单击此处添加页面的标题"/>
</p:tagLst>
</file>

<file path=ppt/tags/tag17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custom20234787_1*f*1"/>
  <p:tag name="KSO_WM_TEMPLATE_CATEGORY" val="custom"/>
  <p:tag name="KSO_WM_TEMPLATE_INDEX" val="20234787"/>
  <p:tag name="KSO_WM_UNIT_LAYERLEVEL" val="1"/>
  <p:tag name="KSO_WM_TAG_VERSION" val="3.0"/>
  <p:tag name="KSO_WM_BEAUTIFY_FLAG" val="#wm#"/>
  <p:tag name="KSO_WM_UNIT_TEXT_TYPE" val="1"/>
  <p:tag name="KSO_WM_UNIT_VALUE" val="60"/>
  <p:tag name="KSO_WM_UNIT_TEXT_LAYER_COUNT" val="1"/>
  <p:tag name="KSO_WM_UNIT_TEXT_FILL_FORE_SCHEMECOLOR_INDEX" val="13"/>
  <p:tag name="KSO_WM_UNIT_TEXT_FILL_TYPE" val="1"/>
  <p:tag name="KSO_WM_UNIT_USESOURCEFORMAT_APPLY" val="1"/>
  <p:tag name="KSO_WM_UNIT_PRESET_TEXT" val="单击此处添加文本，简明扼要地阐述观点。根据需要可酌情增减文字，以便观者准确理解您传达的思想。&#10;"/>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787_1*i*1"/>
  <p:tag name="KSO_WM_TEMPLATE_CATEGORY" val="custom"/>
  <p:tag name="KSO_WM_TEMPLATE_INDEX" val="20234787"/>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176.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5671_2*l_h_f*1_3_1"/>
  <p:tag name="KSO_WM_TEMPLATE_CATEGORY" val="diagram"/>
  <p:tag name="KSO_WM_TEMPLATE_INDEX" val="20235671"/>
  <p:tag name="KSO_WM_UNIT_LAYERLEVEL" val="1_1_1"/>
  <p:tag name="KSO_WM_TAG_VERSION" val="3.0"/>
  <p:tag name="KSO_WM_BEAUTIFY_FLAG" val="#wm#"/>
  <p:tag name="KSO_WM_UNIT_PRESET_TEXT" val="单击此处添加正文，文字是您思想的提炼，请言简意赅阐述内容。"/>
  <p:tag name="KSO_WM_UNIT_FILL_TYPE" val="1"/>
  <p:tag name="KSO_WM_UNIT_FILL_FORE_SCHEMECOLOR_INDEX" val="13"/>
  <p:tag name="KSO_WM_UNIT_FILL_FORE_SCHEMECOLOR_INDEX_BRIGHTNESS" val="0.8"/>
  <p:tag name="KSO_WM_UNIT_LINE_FORE_SCHEMECOLOR_INDEX" val="-2"/>
  <p:tag name="KSO_WM_UNIT_TEXT_FILL_FORE_SCHEMECOLOR_INDEX" val="1"/>
  <p:tag name="KSO_WM_UNIT_TEXT_FILL_TYPE" val="1"/>
  <p:tag name="KSO_WM_UNIT_TEXT_TYPE" val="1"/>
  <p:tag name="KSO_WM_DIAGRAM_MAX_ITEMCNT" val="5"/>
  <p:tag name="KSO_WM_DIAGRAM_MIN_ITEMCNT" val="2"/>
  <p:tag name="KSO_WM_DIAGRAM_VIRTUALLY_FRAME" val="{&quot;height&quot;:166.9324277456647,&quot;left&quot;:49.19999999999999,&quot;top&quot;:324.8837861271677,&quot;width&quot;:864.6499999999999}"/>
  <p:tag name="KSO_WM_DIAGRAM_COLOR_MATCH_VALUE" val="{&quot;shape&quot;:{&quot;fill&quot;:{&quot;solid&quot;:{&quot;brightness&quot;:0.80000001192092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7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5671_2*l_h_f*1_1_1"/>
  <p:tag name="KSO_WM_TEMPLATE_CATEGORY" val="diagram"/>
  <p:tag name="KSO_WM_TEMPLATE_INDEX" val="20235671"/>
  <p:tag name="KSO_WM_UNIT_LAYERLEVEL" val="1_1_1"/>
  <p:tag name="KSO_WM_TAG_VERSION" val="3.0"/>
  <p:tag name="KSO_WM_BEAUTIFY_FLAG" val="#wm#"/>
  <p:tag name="KSO_WM_UNIT_PRESET_TEXT" val="单击此处添加正文，文字是您思想的提炼，请言简意赅阐述内容。"/>
  <p:tag name="KSO_WM_UNIT_FILL_TYPE" val="1"/>
  <p:tag name="KSO_WM_UNIT_FILL_FORE_SCHEMECOLOR_INDEX" val="13"/>
  <p:tag name="KSO_WM_UNIT_FILL_FORE_SCHEMECOLOR_INDEX_BRIGHTNESS" val="0.8"/>
  <p:tag name="KSO_WM_UNIT_LINE_FORE_SCHEMECOLOR_INDEX" val="-2"/>
  <p:tag name="KSO_WM_UNIT_TEXT_FILL_FORE_SCHEMECOLOR_INDEX" val="1"/>
  <p:tag name="KSO_WM_UNIT_TEXT_FILL_TYPE" val="1"/>
  <p:tag name="KSO_WM_UNIT_TEXT_TYPE" val="1"/>
  <p:tag name="KSO_WM_DIAGRAM_MAX_ITEMCNT" val="5"/>
  <p:tag name="KSO_WM_DIAGRAM_MIN_ITEMCNT" val="2"/>
  <p:tag name="KSO_WM_DIAGRAM_VIRTUALLY_FRAME" val="{&quot;height&quot;:166.9324277456647,&quot;left&quot;:49.19999999999999,&quot;top&quot;:324.8837861271677,&quot;width&quot;:864.6499999999999}"/>
  <p:tag name="KSO_WM_DIAGRAM_COLOR_MATCH_VALUE" val="{&quot;shape&quot;:{&quot;fill&quot;:{&quot;solid&quot;:{&quot;brightness&quot;:0.80000001192092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78.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VALUE" val="106*106"/>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5671_2*l_h_x*1_1_1"/>
  <p:tag name="KSO_WM_TEMPLATE_CATEGORY" val="diagram"/>
  <p:tag name="KSO_WM_TEMPLATE_INDEX" val="20235671"/>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5"/>
  <p:tag name="KSO_WM_DIAGRAM_MIN_ITEMCNT" val="2"/>
  <p:tag name="KSO_WM_DIAGRAM_VIRTUALLY_FRAME" val="{&quot;height&quot;:166.9324277456647,&quot;left&quot;:49.19999999999999,&quot;top&quot;:324.8837861271677,&quot;width&quot;:864.64999999999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179.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5671_2*l_h_f*1_2_1"/>
  <p:tag name="KSO_WM_TEMPLATE_CATEGORY" val="diagram"/>
  <p:tag name="KSO_WM_TEMPLATE_INDEX" val="20235671"/>
  <p:tag name="KSO_WM_UNIT_LAYERLEVEL" val="1_1_1"/>
  <p:tag name="KSO_WM_TAG_VERSION" val="3.0"/>
  <p:tag name="KSO_WM_BEAUTIFY_FLAG" val="#wm#"/>
  <p:tag name="KSO_WM_UNIT_PRESET_TEXT" val="单击此处添加正文，文字是您思想的提炼，请尽量言简意赅阐述内容。"/>
  <p:tag name="KSO_WM_UNIT_FILL_TYPE" val="1"/>
  <p:tag name="KSO_WM_UNIT_FILL_FORE_SCHEMECOLOR_INDEX" val="5"/>
  <p:tag name="KSO_WM_UNIT_FILL_FORE_SCHEMECOLOR_INDEX_BRIGHTNESS" val="0"/>
  <p:tag name="KSO_WM_UNIT_LINE_FORE_SCHEMECOLOR_INDEX" val="-2"/>
  <p:tag name="KSO_WM_UNIT_TEXT_TYPE" val="1"/>
  <p:tag name="KSO_WM_DIAGRAM_MAX_ITEMCNT" val="5"/>
  <p:tag name="KSO_WM_DIAGRAM_MIN_ITEMCNT" val="2"/>
  <p:tag name="KSO_WM_DIAGRAM_VIRTUALLY_FRAME" val="{&quot;height&quot;:166.9324277456647,&quot;left&quot;:49.19999999999999,&quot;top&quot;:324.8837861271677,&quot;width&quot;:864.64999999999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VALUE" val="105*105"/>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5671_2*l_h_x*1_2_1"/>
  <p:tag name="KSO_WM_TEMPLATE_CATEGORY" val="diagram"/>
  <p:tag name="KSO_WM_TEMPLATE_INDEX" val="20235671"/>
  <p:tag name="KSO_WM_UNIT_LAYERLEVEL" val="1_1_1"/>
  <p:tag name="KSO_WM_TAG_VERSION" val="3.0"/>
  <p:tag name="KSO_WM_BEAUTIFY_FLAG" val="#wm#"/>
  <p:tag name="KSO_WM_DIAGRAM_MAX_ITEMCNT" val="5"/>
  <p:tag name="KSO_WM_DIAGRAM_MIN_ITEMCNT" val="2"/>
  <p:tag name="KSO_WM_DIAGRAM_VIRTUALLY_FRAME" val="{&quot;height&quot;:166.9324277456647,&quot;left&quot;:49.19999999999999,&quot;top&quot;:324.8837861271677,&quot;width&quot;:864.6499999999999}"/>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181.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VALUE" val="105*105"/>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5671_2*l_h_x*1_3_1"/>
  <p:tag name="KSO_WM_TEMPLATE_CATEGORY" val="diagram"/>
  <p:tag name="KSO_WM_TEMPLATE_INDEX" val="20235671"/>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5"/>
  <p:tag name="KSO_WM_DIAGRAM_MIN_ITEMCNT" val="2"/>
  <p:tag name="KSO_WM_DIAGRAM_VIRTUALLY_FRAME" val="{&quot;height&quot;:166.9324277456647,&quot;left&quot;:49.19999999999999,&quot;top&quot;:324.8837861271677,&quot;width&quot;:864.64999999999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1015"/>
  <p:tag name="KSO_WM_SLIDE_ID" val="diagram20231015_2"/>
  <p:tag name="KSO_WM_TEMPLATE_SUBCATEGORY" val="0"/>
  <p:tag name="KSO_WM_TEMPLATE_MASTER_TYPE" val="0"/>
  <p:tag name="KSO_WM_TEMPLATE_COLOR_TYPE" val="0"/>
  <p:tag name="KSO_WM_SLIDE_ITEM_CNT" val="3"/>
  <p:tag name="KSO_WM_SLIDE_INDEX" val="2"/>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814.45*331.05"/>
  <p:tag name="KSO_WM_SLIDE_POSITION" val="73.5999*154.032"/>
</p:tagLst>
</file>

<file path=ppt/tags/tag18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1015_2*a*1"/>
  <p:tag name="KSO_WM_TEMPLATE_CATEGORY" val="diagram"/>
  <p:tag name="KSO_WM_TEMPLATE_INDEX" val="20231015"/>
  <p:tag name="KSO_WM_UNIT_LAYERLEVEL" val="1"/>
  <p:tag name="KSO_WM_TAG_VERSION" val="3.0"/>
  <p:tag name="KSO_WM_BEAUTIFY_FLAG" val="#wm#"/>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5_2*l_h_a*1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1.05000000000007,&quot;left&quot;:65.61242736335808,&quot;top&quot;:154.0323622047244,&quot;width&quot;:830.42498779296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UNIT_USESOURCEFORMAT_APPLY" val="1"/>
</p:tagLst>
</file>

<file path=ppt/tags/tag185.xml><?xml version="1.0" encoding="utf-8"?>
<p:tagLst xmlns:a="http://schemas.openxmlformats.org/drawingml/2006/main" xmlns:r="http://schemas.openxmlformats.org/officeDocument/2006/relationships"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5_2*l_h_f*1_1_1"/>
  <p:tag name="KSO_WM_TEMPLATE_CATEGORY" val="diagram"/>
  <p:tag name="KSO_WM_TEMPLATE_INDEX" val="20231015"/>
  <p:tag name="KSO_WM_UNIT_LAYERLEVEL" val="1_1_1"/>
  <p:tag name="KSO_WM_TAG_VERSION" val="3.0"/>
  <p:tag name="KSO_WM_UNIT_ISCONTENTSTITLE" val="0"/>
  <p:tag name="KSO_WM_UNIT_ISNUMDGMTITLE" val="0"/>
  <p:tag name="KSO_WM_UNIT_SUBTYPE" val="a"/>
  <p:tag name="KSO_WM_DIAGRAM_MAX_ITEMCNT" val="6"/>
  <p:tag name="KSO_WM_DIAGRAM_MIN_ITEMCNT" val="2"/>
  <p:tag name="KSO_WM_DIAGRAM_VIRTUALLY_FRAME" val="{&quot;height&quot;:331.05000000000007,&quot;left&quot;:65.61242736335808,&quot;top&quot;:154.0323622047244,&quot;width&quot;:830.424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TYPE" val="1"/>
  <p:tag name="KSO_WM_UNIT_PRESET_TEXT" val="请单击此处添加正文，文字是您思想的提炼"/>
  <p:tag name="KSO_WM_UNIT_TEXT_FILL_FORE_SCHEMECOLOR_INDEX" val="1"/>
  <p:tag name="KSO_WM_UNIT_TEXT_FILL_TYPE" val="1"/>
  <p:tag name="KSO_WM_UNIT_TEXT_LAYER_COUNT" val="1"/>
  <p:tag name="KSO_WM_UNIT_USESOURCEFORMAT_APPLY" val="1"/>
</p:tagLst>
</file>

<file path=ppt/tags/tag186.xml><?xml version="1.0" encoding="utf-8"?>
<p:tagLst xmlns:a="http://schemas.openxmlformats.org/drawingml/2006/main" xmlns:r="http://schemas.openxmlformats.org/officeDocument/2006/relationships" xmlns:p="http://schemas.openxmlformats.org/presentationml/2006/main">
  <p:tag name="KSO_WM_UNIT_VALUE" val="649*649"/>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015_2*l_h_d*1_3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31.05000000000007,&quot;left&quot;:65.61242736335808,&quot;top&quot;:154.0323622047244,&quot;width&quot;:830.42498779296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13"/>
  <p:tag name="KSO_WM_UNIT_PICTURE_SUBTYPE" val="b"/>
  <p:tag name="KSO_WM_UNIT_LINE_FILL_TYPE" val="2"/>
  <p:tag name="KSO_WM_UNIT_USESOURCEFORMAT_APPLY" val="1"/>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5_2*l_h_a*1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1.05000000000007,&quot;left&quot;:65.61242736335808,&quot;top&quot;:154.0323622047244,&quot;width&quot;:830.42498779296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UNIT_USESOURCEFORMAT_APPLY" val="1"/>
</p:tagLst>
</file>

<file path=ppt/tags/tag18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5_2*l_h_f*1_2_1"/>
  <p:tag name="KSO_WM_TEMPLATE_CATEGORY" val="diagram"/>
  <p:tag name="KSO_WM_TEMPLATE_INDEX" val="20231015"/>
  <p:tag name="KSO_WM_UNIT_LAYERLEVEL" val="1_1_1"/>
  <p:tag name="KSO_WM_TAG_VERSION" val="3.0"/>
  <p:tag name="KSO_WM_UNIT_VALUE" val="33"/>
  <p:tag name="KSO_WM_DIAGRAM_MAX_ITEMCNT" val="6"/>
  <p:tag name="KSO_WM_DIAGRAM_MIN_ITEMCNT" val="2"/>
  <p:tag name="KSO_WM_DIAGRAM_VIRTUALLY_FRAME" val="{&quot;height&quot;:331.05000000000007,&quot;left&quot;:65.61242736335808,&quot;top&quot;:154.0323622047244,&quot;width&quot;:830.424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TYPE" val="1"/>
  <p:tag name="KSO_WM_UNIT_PRESET_TEXT" val="请单击此处添加正文，文字是您思想的提炼"/>
  <p:tag name="KSO_WM_UNIT_TEXT_FILL_FORE_SCHEMECOLOR_INDEX" val="1"/>
  <p:tag name="KSO_WM_UNIT_TEXT_FILL_TYPE" val="1"/>
  <p:tag name="KSO_WM_UNIT_TEXT_LAYER_COUNT" val="1"/>
  <p:tag name="KSO_WM_UNIT_USESOURCEFORMAT_APPLY" val="1"/>
</p:tagLst>
</file>

<file path=ppt/tags/tag189.xml><?xml version="1.0" encoding="utf-8"?>
<p:tagLst xmlns:a="http://schemas.openxmlformats.org/drawingml/2006/main" xmlns:r="http://schemas.openxmlformats.org/officeDocument/2006/relationships" xmlns:p="http://schemas.openxmlformats.org/presentationml/2006/main">
  <p:tag name="KSO_WM_UNIT_VALUE" val="649*649"/>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015_2*l_h_d*1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31.05000000000007,&quot;left&quot;:65.61242736335808,&quot;top&quot;:154.0323622047244,&quot;width&quot;:830.42498779296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13"/>
  <p:tag name="KSO_WM_UNIT_PICTURE_SUBTYPE" val="b"/>
  <p:tag name="KSO_WM_UNIT_LINE_FILL_TYPE" val="2"/>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015_2*l_h_a*1_3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14"/>
  <p:tag name="KSO_WM_DIAGRAM_MAX_ITEMCNT" val="6"/>
  <p:tag name="KSO_WM_DIAGRAM_MIN_ITEMCNT" val="2"/>
  <p:tag name="KSO_WM_DIAGRAM_VIRTUALLY_FRAME" val="{&quot;height&quot;:331.05000000000007,&quot;left&quot;:65.61242736335808,&quot;top&quot;:154.0323622047244,&quot;width&quot;:830.42498779296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UNIT_USESOURCEFORMAT_APPLY" val="1"/>
</p:tagLst>
</file>

<file path=ppt/tags/tag191.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015_2*l_h_f*1_3_1"/>
  <p:tag name="KSO_WM_TEMPLATE_CATEGORY" val="diagram"/>
  <p:tag name="KSO_WM_TEMPLATE_INDEX" val="20231015"/>
  <p:tag name="KSO_WM_UNIT_LAYERLEVEL" val="1_1_1"/>
  <p:tag name="KSO_WM_TAG_VERSION" val="3.0"/>
  <p:tag name="KSO_WM_UNIT_ISCONTENTSTITLE" val="0"/>
  <p:tag name="KSO_WM_UNIT_ISNUMDGMTITLE" val="0"/>
  <p:tag name="KSO_WM_UNIT_VALUE" val="33"/>
  <p:tag name="KSO_WM_UNIT_SUBTYPE" val="a"/>
  <p:tag name="KSO_WM_DIAGRAM_MAX_ITEMCNT" val="6"/>
  <p:tag name="KSO_WM_DIAGRAM_MIN_ITEMCNT" val="2"/>
  <p:tag name="KSO_WM_DIAGRAM_VIRTUALLY_FRAME" val="{&quot;height&quot;:331.05000000000007,&quot;left&quot;:65.61242736335808,&quot;top&quot;:154.0323622047244,&quot;width&quot;:830.424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TYPE" val="1"/>
  <p:tag name="KSO_WM_UNIT_PRESET_TEXT" val="请单击此处添加正文，文字是您思想的提炼"/>
  <p:tag name="KSO_WM_UNIT_TEXT_FILL_FORE_SCHEMECOLOR_INDEX" val="1"/>
  <p:tag name="KSO_WM_UNIT_TEXT_FILL_TYPE" val="1"/>
  <p:tag name="KSO_WM_UNIT_TEXT_LAYER_COUNT" val="1"/>
  <p:tag name="KSO_WM_UNIT_USESOURCEFORMAT_APPLY" val="1"/>
</p:tagLst>
</file>

<file path=ppt/tags/tag192.xml><?xml version="1.0" encoding="utf-8"?>
<p:tagLst xmlns:a="http://schemas.openxmlformats.org/drawingml/2006/main" xmlns:r="http://schemas.openxmlformats.org/officeDocument/2006/relationships" xmlns:p="http://schemas.openxmlformats.org/presentationml/2006/main">
  <p:tag name="KSO_WM_UNIT_VALUE" val="649*649"/>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015_2*l_h_d*1_2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31.05000000000007,&quot;left&quot;:65.61242736335808,&quot;top&quot;:154.0323622047244,&quot;width&quot;:830.424987792968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13"/>
  <p:tag name="KSO_WM_UNIT_PICTURE_SUBTYPE" val="b"/>
  <p:tag name="KSO_WM_UNIT_LINE_FILL_TYPE" val="2"/>
  <p:tag name="KSO_WM_UNIT_USESOURCEFORMAT_APPLY" val="1"/>
</p:tagLst>
</file>

<file path=ppt/tags/tag193.xml><?xml version="1.0" encoding="utf-8"?>
<p:tagLst xmlns:a="http://schemas.openxmlformats.org/drawingml/2006/main" xmlns:r="http://schemas.openxmlformats.org/officeDocument/2006/relationships" xmlns:p="http://schemas.openxmlformats.org/presentationml/2006/main">
  <p:tag name="KSO_WM_SLIDE_ID" val="custom20234868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855*462"/>
  <p:tag name="KSO_WM_SLIDE_POSITION" val="51*28"/>
  <p:tag name="KSO_WM_TAG_VERSION" val="3.0"/>
  <p:tag name="KSO_WM_BEAUTIFY_FLAG" val="#wm#"/>
  <p:tag name="KSO_WM_TEMPLATE_CATEGORY" val="custom"/>
  <p:tag name="KSO_WM_TEMPLATE_INDEX" val="20234868"/>
  <p:tag name="KSO_WM_SLIDE_LAYOUT" val="a_d_f"/>
  <p:tag name="KSO_WM_SLIDE_LAYOUT_CNT" val="1_1_1"/>
</p:tagLst>
</file>

<file path=ppt/tags/tag19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4868_1*a*1"/>
  <p:tag name="KSO_WM_TEMPLATE_CATEGORY" val="custom"/>
  <p:tag name="KSO_WM_TEMPLATE_INDEX" val="20234868"/>
  <p:tag name="KSO_WM_UNIT_LAYERLEVEL" val="1"/>
  <p:tag name="KSO_WM_TAG_VERSION" val="3.0"/>
  <p:tag name="KSO_WM_BEAUTIFY_FLAG" val="#wm#"/>
  <p:tag name="KSO_WM_UNIT_TEXT_TYPE" val="1"/>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868_1*i*1"/>
  <p:tag name="KSO_WM_TEMPLATE_CATEGORY" val="custom"/>
  <p:tag name="KSO_WM_TEMPLATE_INDEX" val="20234868"/>
  <p:tag name="KSO_WM_UNIT_LAYERLEVEL" val="1"/>
  <p:tag name="KSO_WM_TAG_VERSION" val="3.0"/>
  <p:tag name="KSO_WM_BEAUTIFY_FLAG" val="#wm#"/>
</p:tagLst>
</file>

<file path=ppt/tags/tag196.xml><?xml version="1.0" encoding="utf-8"?>
<p:tagLst xmlns:a="http://schemas.openxmlformats.org/drawingml/2006/main" xmlns:r="http://schemas.openxmlformats.org/officeDocument/2006/relationships" xmlns:p="http://schemas.openxmlformats.org/presentationml/2006/main">
  <p:tag name="KSO_WM_UNIT_PICTURE_SUBTYPE" val="b"/>
  <p:tag name="KSO_WM_UNIT_VALUE" val="1142*1385"/>
  <p:tag name="KSO_WM_UNIT_HIGHLIGHT" val="0"/>
  <p:tag name="KSO_WM_UNIT_COMPATIBLE" val="0"/>
  <p:tag name="KSO_WM_UNIT_DIAGRAM_ISNUMVISUAL" val="0"/>
  <p:tag name="KSO_WM_UNIT_DIAGRAM_ISREFERUNIT" val="0"/>
  <p:tag name="KSO_WM_UNIT_TYPE" val="d"/>
  <p:tag name="KSO_WM_UNIT_INDEX" val="1"/>
  <p:tag name="KSO_WM_UNIT_ID" val="custom20234868_1*d*1"/>
  <p:tag name="KSO_WM_TEMPLATE_CATEGORY" val="custom"/>
  <p:tag name="KSO_WM_TEMPLATE_INDEX" val="20234868"/>
  <p:tag name="KSO_WM_UNIT_LAYERLEVEL" val="1"/>
  <p:tag name="KSO_WM_TAG_VERSION" val="3.0"/>
  <p:tag name="KSO_WM_BEAUTIFY_FLAG" val="#wm#"/>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868_1*i*2"/>
  <p:tag name="KSO_WM_TEMPLATE_CATEGORY" val="custom"/>
  <p:tag name="KSO_WM_TEMPLATE_INDEX" val="20234868"/>
  <p:tag name="KSO_WM_UNIT_LAYERLEVEL" val="1"/>
  <p:tag name="KSO_WM_TAG_VERSION" val="3.0"/>
  <p:tag name="KSO_WM_BEAUTIFY_FLAG" val="#wm#"/>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868_1*i*3"/>
  <p:tag name="KSO_WM_TEMPLATE_CATEGORY" val="custom"/>
  <p:tag name="KSO_WM_TEMPLATE_INDEX" val="20234868"/>
  <p:tag name="KSO_WM_UNIT_LAYERLEVEL" val="1"/>
  <p:tag name="KSO_WM_TAG_VERSION" val="3.0"/>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868_1*i*4"/>
  <p:tag name="KSO_WM_TEMPLATE_CATEGORY" val="custom"/>
  <p:tag name="KSO_WM_TEMPLATE_INDEX" val="20234868"/>
  <p:tag name="KSO_WM_UNIT_LAYERLEVEL" val="1"/>
  <p:tag name="KSO_WM_TAG_VERSION" val="3.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5894"/>
</p:tagLst>
</file>

<file path=ppt/tags/tag20.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868_1*i*5"/>
  <p:tag name="KSO_WM_TEMPLATE_CATEGORY" val="custom"/>
  <p:tag name="KSO_WM_TEMPLATE_INDEX" val="20234868"/>
  <p:tag name="KSO_WM_UNIT_LAYERLEVEL" val="1"/>
  <p:tag name="KSO_WM_TAG_VERSION" val="3.0"/>
  <p:tag name="KSO_WM_BEAUTIFY_FLAG" val="#wm#"/>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868_1*i*6"/>
  <p:tag name="KSO_WM_TEMPLATE_CATEGORY" val="custom"/>
  <p:tag name="KSO_WM_TEMPLATE_INDEX" val="20234868"/>
  <p:tag name="KSO_WM_UNIT_LAYERLEVEL" val="1"/>
  <p:tag name="KSO_WM_TAG_VERSION" val="3.0"/>
  <p:tag name="KSO_WM_BEAUTIFY_FLAG" val="#wm#"/>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868_1*i*7"/>
  <p:tag name="KSO_WM_TEMPLATE_CATEGORY" val="custom"/>
  <p:tag name="KSO_WM_TEMPLATE_INDEX" val="20234868"/>
  <p:tag name="KSO_WM_UNIT_LAYERLEVEL" val="1"/>
  <p:tag name="KSO_WM_TAG_VERSION" val="3.0"/>
  <p:tag name="KSO_WM_BEAUTIFY_FLAG" val="#wm#"/>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868_1*i*8"/>
  <p:tag name="KSO_WM_TEMPLATE_CATEGORY" val="custom"/>
  <p:tag name="KSO_WM_TEMPLATE_INDEX" val="20234868"/>
  <p:tag name="KSO_WM_UNIT_LAYERLEVEL" val="1"/>
  <p:tag name="KSO_WM_TAG_VERSION" val="3.0"/>
  <p:tag name="KSO_WM_BEAUTIFY_FLAG" val="#wm#"/>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868_1*i*9"/>
  <p:tag name="KSO_WM_TEMPLATE_CATEGORY" val="custom"/>
  <p:tag name="KSO_WM_TEMPLATE_INDEX" val="20234868"/>
  <p:tag name="KSO_WM_UNIT_LAYERLEVEL" val="1"/>
  <p:tag name="KSO_WM_TAG_VERSION" val="3.0"/>
  <p:tag name="KSO_WM_BEAUTIFY_FLAG" val="#wm#"/>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868_1*i*10"/>
  <p:tag name="KSO_WM_TEMPLATE_CATEGORY" val="custom"/>
  <p:tag name="KSO_WM_TEMPLATE_INDEX" val="20234868"/>
  <p:tag name="KSO_WM_UNIT_LAYERLEVEL" val="1"/>
  <p:tag name="KSO_WM_TAG_VERSION" val="3.0"/>
  <p:tag name="KSO_WM_BEAUTIFY_FLAG" val="#wm#"/>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custom20234868_1*i*11"/>
  <p:tag name="KSO_WM_TEMPLATE_CATEGORY" val="custom"/>
  <p:tag name="KSO_WM_TEMPLATE_INDEX" val="20234868"/>
  <p:tag name="KSO_WM_UNIT_LAYERLEVEL" val="1"/>
  <p:tag name="KSO_WM_TAG_VERSION" val="3.0"/>
  <p:tag name="KSO_WM_BEAUTIFY_FLAG" val="#wm#"/>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custom20234868_1*i*12"/>
  <p:tag name="KSO_WM_TEMPLATE_CATEGORY" val="custom"/>
  <p:tag name="KSO_WM_TEMPLATE_INDEX" val="20234868"/>
  <p:tag name="KSO_WM_UNIT_LAYERLEVEL" val="1"/>
  <p:tag name="KSO_WM_TAG_VERSION" val="3.0"/>
  <p:tag name="KSO_WM_BEAUTIFY_FLAG" val="#wm#"/>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custom20234868_1*i*13"/>
  <p:tag name="KSO_WM_TEMPLATE_CATEGORY" val="custom"/>
  <p:tag name="KSO_WM_TEMPLATE_INDEX" val="20234868"/>
  <p:tag name="KSO_WM_UNIT_LAYERLEVEL" val="1"/>
  <p:tag name="KSO_WM_TAG_VERSION" val="3.0"/>
  <p:tag name="KSO_WM_BEAUTIFY_FLAG" val="#wm#"/>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custom20234868_1*i*14"/>
  <p:tag name="KSO_WM_TEMPLATE_CATEGORY" val="custom"/>
  <p:tag name="KSO_WM_TEMPLATE_INDEX" val="20234868"/>
  <p:tag name="KSO_WM_UNIT_LAYERLEVEL" val="1"/>
  <p:tag name="KSO_WM_TAG_VERSION" val="3.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custom20234868_1*i*15"/>
  <p:tag name="KSO_WM_TEMPLATE_CATEGORY" val="custom"/>
  <p:tag name="KSO_WM_TEMPLATE_INDEX" val="20234868"/>
  <p:tag name="KSO_WM_UNIT_LAYERLEVEL" val="1"/>
  <p:tag name="KSO_WM_TAG_VERSION" val="3.0"/>
  <p:tag name="KSO_WM_BEAUTIFY_FLAG" val="#wm#"/>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custom20234868_1*i*16"/>
  <p:tag name="KSO_WM_TEMPLATE_CATEGORY" val="custom"/>
  <p:tag name="KSO_WM_TEMPLATE_INDEX" val="20234868"/>
  <p:tag name="KSO_WM_UNIT_LAYERLEVEL" val="1"/>
  <p:tag name="KSO_WM_TAG_VERSION" val="3.0"/>
  <p:tag name="KSO_WM_BEAUTIFY_FLAG" val="#wm#"/>
</p:tagLst>
</file>

<file path=ppt/tags/tag212.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根据需要可酌情增减文字，以便观者准确地理解您传达的思想。"/>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4868_1*f*1"/>
  <p:tag name="KSO_WM_TEMPLATE_CATEGORY" val="custom"/>
  <p:tag name="KSO_WM_TEMPLATE_INDEX" val="20234868"/>
  <p:tag name="KSO_WM_UNIT_LAYERLEVEL" val="1"/>
  <p:tag name="KSO_WM_TAG_VERSION" val="3.0"/>
  <p:tag name="KSO_WM_BEAUTIFY_FLAG" val="#wm#"/>
  <p:tag name="KSO_WM_UNIT_TEXT_TYPE" val="1"/>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5894"/>
</p:tagLst>
</file>

<file path=ppt/tags/tag214.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215.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6.xml><?xml version="1.0" encoding="utf-8"?>
<p:tagLst xmlns:a="http://schemas.openxmlformats.org/drawingml/2006/main" xmlns:r="http://schemas.openxmlformats.org/officeDocument/2006/relationships" xmlns:p="http://schemas.openxmlformats.org/presentationml/2006/main">
  <p:tag name="KSO_WM_SLIDE_ID" val="custom40492958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40492958"/>
  <p:tag name="KSO_WM_SLIDE_TYPE" val="text"/>
  <p:tag name="KSO_WM_SLIDE_SUBTYPE" val="picTxt"/>
  <p:tag name="KSO_WM_SLIDE_SIZE" val="912*539"/>
  <p:tag name="KSO_WM_SLIDE_POSITION" val="48*0"/>
  <p:tag name="KSO_WM_SLIDE_LAYOUT" val="a_d_f"/>
  <p:tag name="KSO_WM_SLIDE_LAYOUT_CNT" val="1_1_1"/>
  <p:tag name="KSO_WM_SPECIAL_SOURCE" val="bdnull"/>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40492958_1*i*1"/>
  <p:tag name="KSO_WM_TEMPLATE_CATEGORY" val="custom"/>
  <p:tag name="KSO_WM_TEMPLATE_INDEX" val="40492958"/>
  <p:tag name="KSO_WM_UNIT_LAYERLEVEL" val="1"/>
  <p:tag name="KSO_WM_TAG_VERSION" val="3.0"/>
  <p:tag name="KSO_WM_BEAUTIFY_FLAG" val="#wm#"/>
</p:tagLst>
</file>

<file path=ppt/tags/tag2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40492958_1*a*1"/>
  <p:tag name="KSO_WM_TEMPLATE_CATEGORY" val="custom"/>
  <p:tag name="KSO_WM_TEMPLATE_INDEX" val="40492958"/>
  <p:tag name="KSO_WM_UNIT_LAYERLEVEL" val="1"/>
  <p:tag name="KSO_WM_TAG_VERSION" val="3.0"/>
  <p:tag name="KSO_WM_BEAUTIFY_FLAG" val="#wm#"/>
  <p:tag name="KSO_WM_UNIT_VALUE" val="30"/>
  <p:tag name="KSO_WM_UNIT_PRESET_TEXT" val="单击此处&#10;添加标题内容"/>
  <p:tag name="KSO_WM_UNIT_TEXT_TYPE" val="1"/>
</p:tagLst>
</file>

<file path=ppt/tags/tag219.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40492958_1*f*1"/>
  <p:tag name="KSO_WM_TEMPLATE_CATEGORY" val="custom"/>
  <p:tag name="KSO_WM_TEMPLATE_INDEX" val="40492958"/>
  <p:tag name="KSO_WM_UNIT_LAYERLEVEL" val="1"/>
  <p:tag name="KSO_WM_TAG_VERSION" val="3.0"/>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 name="KSO_WM_UNIT_TEXT_TYPE" val="1"/>
</p:tagLst>
</file>

<file path=ppt/tags/tag22.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40492958_1*i*2"/>
  <p:tag name="KSO_WM_TEMPLATE_CATEGORY" val="custom"/>
  <p:tag name="KSO_WM_TEMPLATE_INDEX" val="40492958"/>
  <p:tag name="KSO_WM_UNIT_LAYERLEVEL" val="1"/>
  <p:tag name="KSO_WM_TAG_VERSION" val="3.0"/>
  <p:tag name="KSO_WM_BEAUTIFY_FLAG" val="#wm#"/>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40492958_1*i*3"/>
  <p:tag name="KSO_WM_TEMPLATE_CATEGORY" val="custom"/>
  <p:tag name="KSO_WM_TEMPLATE_INDEX" val="40492958"/>
  <p:tag name="KSO_WM_UNIT_LAYERLEVEL" val="1"/>
  <p:tag name="KSO_WM_TAG_VERSION" val="3.0"/>
  <p:tag name="KSO_WM_BEAUTIFY_FLAG" val="#wm#"/>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1145"/>
  <p:tag name="KSO_WM_SLIDE_ID" val="custom20231145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960*465"/>
  <p:tag name="KSO_WM_SLIDE_POSITION" val="0*0"/>
  <p:tag name="KSO_WM_TAG_VERSION" val="3.0"/>
  <p:tag name="KSO_WM_SLIDE_LAYOUT" val="a_d_f"/>
  <p:tag name="KSO_WM_SLIDE_LAYOUT_CNT" val="1_1_1"/>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1145_1*i*2"/>
  <p:tag name="KSO_WM_TEMPLATE_CATEGORY" val="custom"/>
  <p:tag name="KSO_WM_TEMPLATE_INDEX" val="20231145"/>
  <p:tag name="KSO_WM_UNIT_LAYERLEVEL" val="1"/>
  <p:tag name="KSO_WM_TAG_VERSION" val="3.0"/>
</p:tagLst>
</file>

<file path=ppt/tags/tag22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2"/>
  <p:tag name="KSO_WM_UNIT_ID" val="custom20231145_1*a*2"/>
  <p:tag name="KSO_WM_TEMPLATE_CATEGORY" val="custom"/>
  <p:tag name="KSO_WM_TEMPLATE_INDEX" val="20231145"/>
  <p:tag name="KSO_WM_UNIT_LAYERLEVEL" val="1"/>
  <p:tag name="KSO_WM_TAG_VERSION" val="3.0"/>
  <p:tag name="KSO_WM_BEAUTIFY_FLAG" val="#wm#"/>
  <p:tag name="KSO_WM_UNIT_TEXT_TYPE" val="1"/>
  <p:tag name="KSO_WM_UNIT_PRESET_TEXT" val="单击此处添加标题"/>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wm#"/>
  <p:tag name="KSO_WM_UNIT_SUBTYPE" val="a"/>
  <p:tag name="KSO_WM_UNIT_NOCLEAR" val="0"/>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custom20231145_1*f*1"/>
  <p:tag name="KSO_WM_TEMPLATE_CATEGORY" val="custom"/>
  <p:tag name="KSO_WM_TEMPLATE_INDEX" val="20231145"/>
  <p:tag name="KSO_WM_UNIT_LAYERLEVEL" val="1"/>
  <p:tag name="KSO_WM_TAG_VERSION" val="3.0"/>
  <p:tag name="KSO_WM_UNIT_TEXT_TYPE" val="1"/>
  <p:tag name="KSO_WM_UNIT_PRESET_TEXT" val="单击此处输入您的项正文，文字是您思想的提炼，请尽量言简意赅的阐述观点。单击此处输入您的项正文，文字是您思想的提炼，请尽量言简意赅的阐述观点。单击此处输入您的项正文，文字是您思想的提炼，请尽量言简意赅的阐述观点。单击此处输入您的项正文"/>
  <p:tag name="KSO_WM_UNIT_TEXT_LAYER_COUNT" val="1"/>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custom20231145_1*i*3"/>
  <p:tag name="KSO_WM_TEMPLATE_CATEGORY" val="custom"/>
  <p:tag name="KSO_WM_TEMPLATE_INDEX" val="20231145"/>
  <p:tag name="KSO_WM_UNIT_LAYERLEVEL" val="1"/>
  <p:tag name="KSO_WM_TAG_VERSION" val="3.0"/>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custom20231145_1*i*4"/>
  <p:tag name="KSO_WM_TEMPLATE_CATEGORY" val="custom"/>
  <p:tag name="KSO_WM_TEMPLATE_INDEX" val="20231145"/>
  <p:tag name="KSO_WM_UNIT_LAYERLEVEL" val="1"/>
  <p:tag name="KSO_WM_TAG_VERSION" val="3.0"/>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custom20231145_1*i*5"/>
  <p:tag name="KSO_WM_TEMPLATE_CATEGORY" val="custom"/>
  <p:tag name="KSO_WM_TEMPLATE_INDEX" val="20231145"/>
  <p:tag name="KSO_WM_UNIT_LAYERLEVEL" val="1"/>
  <p:tag name="KSO_WM_TAG_VERSION" val="3.0"/>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custom20231145_1*i*6"/>
  <p:tag name="KSO_WM_TEMPLATE_CATEGORY" val="custom"/>
  <p:tag name="KSO_WM_TEMPLATE_INDEX" val="20231145"/>
  <p:tag name="KSO_WM_UNIT_LAYERLEVEL" val="1"/>
  <p:tag name="KSO_WM_TAG_VERSION" val="3.0"/>
</p:tagLst>
</file>

<file path=ppt/tags/tag23.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3"/>
  <p:tag name="KSO_WM_UNIT_ID" val="custom20231145_1*i*13"/>
  <p:tag name="KSO_WM_TEMPLATE_CATEGORY" val="custom"/>
  <p:tag name="KSO_WM_TEMPLATE_INDEX" val="20231145"/>
  <p:tag name="KSO_WM_UNIT_LAYERLEVEL" val="1"/>
  <p:tag name="KSO_WM_TAG_VERSION" val="3.0"/>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custom20231145_1*i*7"/>
  <p:tag name="KSO_WM_TEMPLATE_CATEGORY" val="custom"/>
  <p:tag name="KSO_WM_TEMPLATE_INDEX" val="20231145"/>
  <p:tag name="KSO_WM_UNIT_LAYERLEVEL" val="1"/>
  <p:tag name="KSO_WM_TAG_VERSION" val="3.0"/>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8"/>
  <p:tag name="KSO_WM_UNIT_ID" val="custom20231145_1*i*8"/>
  <p:tag name="KSO_WM_TEMPLATE_CATEGORY" val="custom"/>
  <p:tag name="KSO_WM_TEMPLATE_INDEX" val="20231145"/>
  <p:tag name="KSO_WM_UNIT_LAYERLEVEL" val="1"/>
  <p:tag name="KSO_WM_TAG_VERSION" val="3.0"/>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9"/>
  <p:tag name="KSO_WM_UNIT_ID" val="custom20231145_1*i*9"/>
  <p:tag name="KSO_WM_TEMPLATE_CATEGORY" val="custom"/>
  <p:tag name="KSO_WM_TEMPLATE_INDEX" val="20231145"/>
  <p:tag name="KSO_WM_UNIT_LAYERLEVEL" val="1"/>
  <p:tag name="KSO_WM_TAG_VERSION" val="3.0"/>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1145_1*i*1"/>
  <p:tag name="KSO_WM_TEMPLATE_CATEGORY" val="custom"/>
  <p:tag name="KSO_WM_TEMPLATE_INDEX" val="20231145"/>
  <p:tag name="KSO_WM_UNIT_LAYERLEVEL" val="1"/>
  <p:tag name="KSO_WM_TAG_VERSION" val="3.0"/>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custom20231145_1*i*11"/>
  <p:tag name="KSO_WM_TEMPLATE_CATEGORY" val="custom"/>
  <p:tag name="KSO_WM_TEMPLATE_INDEX" val="20231145"/>
  <p:tag name="KSO_WM_UNIT_LAYERLEVEL" val="1"/>
  <p:tag name="KSO_WM_TAG_VERSION" val="3.0"/>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0"/>
  <p:tag name="KSO_WM_UNIT_ID" val="custom20231145_1*i*10"/>
  <p:tag name="KSO_WM_TEMPLATE_CATEGORY" val="custom"/>
  <p:tag name="KSO_WM_TEMPLATE_INDEX" val="20231145"/>
  <p:tag name="KSO_WM_UNIT_LAYERLEVEL" val="1"/>
  <p:tag name="KSO_WM_TAG_VERSION" val="3.0"/>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2"/>
  <p:tag name="KSO_WM_UNIT_ID" val="custom20231145_1*i*12"/>
  <p:tag name="KSO_WM_TEMPLATE_CATEGORY" val="custom"/>
  <p:tag name="KSO_WM_TEMPLATE_INDEX" val="20231145"/>
  <p:tag name="KSO_WM_UNIT_LAYERLEVEL" val="1"/>
  <p:tag name="KSO_WM_TAG_VERSION" val="3.0"/>
</p:tagLst>
</file>

<file path=ppt/tags/tag238.xml><?xml version="1.0" encoding="utf-8"?>
<p:tagLst xmlns:a="http://schemas.openxmlformats.org/drawingml/2006/main" xmlns:r="http://schemas.openxmlformats.org/officeDocument/2006/relationships" xmlns:p="http://schemas.openxmlformats.org/presentationml/2006/main">
  <p:tag name="KSO_WM_UNIT_VALUE" val="1011*1368"/>
  <p:tag name="KSO_WM_UNIT_HIGHLIGHT" val="0"/>
  <p:tag name="KSO_WM_UNIT_COMPATIBLE" val="0"/>
  <p:tag name="KSO_WM_UNIT_DIAGRAM_ISNUMVISUAL" val="0"/>
  <p:tag name="KSO_WM_UNIT_DIAGRAM_ISREFERUNIT" val="0"/>
  <p:tag name="KSO_WM_UNIT_TYPE" val="d"/>
  <p:tag name="KSO_WM_UNIT_INDEX" val="1"/>
  <p:tag name="KSO_WM_UNIT_ID" val="custom20231145_1*d*1"/>
  <p:tag name="KSO_WM_TEMPLATE_CATEGORY" val="custom"/>
  <p:tag name="KSO_WM_TEMPLATE_INDEX" val="20231145"/>
  <p:tag name="KSO_WM_UNIT_LAYERLEVEL" val="1"/>
  <p:tag name="KSO_WM_TAG_VERSION" val="3.0"/>
  <p:tag name="KSO_WM_BEAUTIFY_FLAG" val="#wm#"/>
  <p:tag name="KSO_WM_UNIT_PICTURE_SUBTYPE" val="b"/>
</p:tagLst>
</file>

<file path=ppt/tags/tag239.xml><?xml version="1.0" encoding="utf-8"?>
<p:tagLst xmlns:a="http://schemas.openxmlformats.org/drawingml/2006/main" xmlns:r="http://schemas.openxmlformats.org/officeDocument/2006/relationships" xmlns:p="http://schemas.openxmlformats.org/presentationml/2006/main">
  <p:tag name="KSO_WM_SLIDE_ID" val="custom20231236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236"/>
  <p:tag name="KSO_WM_SLIDE_TYPE" val="text"/>
  <p:tag name="KSO_WM_SLIDE_SUBTYPE" val="picTxt"/>
  <p:tag name="KSO_WM_SLIDE_SIZE" val="841*440"/>
  <p:tag name="KSO_WM_SLIDE_POSITION" val="58*50"/>
  <p:tag name="KSO_WM_SLIDE_LAYOUT" val="a_d_f"/>
  <p:tag name="KSO_WM_SLIDE_LAYOUT_CNT" val="1_1_1"/>
  <p:tag name="KSO_WM_SPECIAL_SOURCE" val="bdnull"/>
</p:tagLst>
</file>

<file path=ppt/tags/tag24.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Lst>
</file>

<file path=ppt/tags/tag24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236_1*a*1"/>
  <p:tag name="KSO_WM_TEMPLATE_CATEGORY" val="custom"/>
  <p:tag name="KSO_WM_TEMPLATE_INDEX" val="20231236"/>
  <p:tag name="KSO_WM_UNIT_LAYERLEVEL" val="1"/>
  <p:tag name="KSO_WM_TAG_VERSION" val="3.0"/>
  <p:tag name="KSO_WM_BEAUTIFY_FLAG" val="#wm#"/>
  <p:tag name="KSO_WM_UNIT_PRESET_TEXT" val="单击此处添&#10;加标题内容"/>
  <p:tag name="KSO_WM_UNIT_TEXT_TYPE" val="1"/>
</p:tagLst>
</file>

<file path=ppt/tags/tag241.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UNIT_ID" val="custom20231236_1*f*1"/>
  <p:tag name="KSO_WM_TEMPLATE_CATEGORY" val="custom"/>
  <p:tag name="KSO_WM_TEMPLATE_INDEX" val="20231236"/>
  <p:tag name="KSO_WM_UNIT_LAYERLEVEL" val="1"/>
  <p:tag name="KSO_WM_TAG_VERSION" val="3.0"/>
  <p:tag name="KSO_WM_BEAUTIFY_FLAG" val="#wm#"/>
  <p:tag name="KSO_WM_UNIT_SUBTYPE" val="a"/>
  <p:tag name="KSO_WM_UNIT_TYPE" val="f"/>
  <p:tag name="KSO_WM_UNIT_INDEX" val="1"/>
  <p:tag name="KSO_WM_UNIT_TEXT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10;&#10;单击此处添加文本具体内容，简明扼要地阐述您的观点。根据需要可酌情增减文字，以便观者准确地理解您传达的思想。单击此处添加文本具体内容，简明扼要地阐述您的观点。根据需要可酌情增减文字。"/>
  <p:tag name="KSO_WM_UNIT_TEXT_LAYER_COUNT" val="1"/>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1236_1*i*1"/>
  <p:tag name="KSO_WM_TEMPLATE_CATEGORY" val="custom"/>
  <p:tag name="KSO_WM_TEMPLATE_INDEX" val="20231236"/>
  <p:tag name="KSO_WM_UNIT_LAYERLEVEL" val="1"/>
  <p:tag name="KSO_WM_TAG_VERSION" val="3.0"/>
  <p:tag name="KSO_WM_BEAUTIFY_FLAG" val="#wm#"/>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wm#"/>
  <p:tag name="KSO_WM_UNIT_VALUE" val="1160*1756"/>
  <p:tag name="KSO_WM_UNIT_HIGHLIGHT" val="0"/>
  <p:tag name="KSO_WM_UNIT_COMPATIBLE" val="0"/>
  <p:tag name="KSO_WM_UNIT_DIAGRAM_ISNUMVISUAL" val="0"/>
  <p:tag name="KSO_WM_UNIT_DIAGRAM_ISREFERUNIT" val="0"/>
  <p:tag name="KSO_WM_UNIT_TYPE" val="d"/>
  <p:tag name="KSO_WM_UNIT_INDEX" val="1"/>
  <p:tag name="KSO_WM_UNIT_ID" val="custom20231236_1*d*1"/>
  <p:tag name="KSO_WM_TEMPLATE_CATEGORY" val="custom"/>
  <p:tag name="KSO_WM_TEMPLATE_INDEX" val="20231236"/>
  <p:tag name="KSO_WM_UNIT_LAYERLEVEL" val="1"/>
  <p:tag name="KSO_WM_TAG_VERSION" val="3.0"/>
  <p:tag name="KSO_WM_UNIT_PICTURE_SUBTYPE" val="b"/>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5894"/>
</p:tagLst>
</file>

<file path=ppt/tags/tag24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246.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7.xml><?xml version="1.0" encoding="utf-8"?>
<p:tagLst xmlns:a="http://schemas.openxmlformats.org/drawingml/2006/main" xmlns:r="http://schemas.openxmlformats.org/officeDocument/2006/relationships" xmlns:p="http://schemas.openxmlformats.org/presentationml/2006/main">
  <p:tag name="KSO_WM_SLIDE_ID" val="custom4049295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40492959"/>
  <p:tag name="KSO_WM_SLIDE_TYPE" val="text"/>
  <p:tag name="KSO_WM_SLIDE_SUBTYPE" val="picTxt"/>
  <p:tag name="KSO_WM_SLIDE_SIZE" val="864*407"/>
  <p:tag name="KSO_WM_SLIDE_POSITION" val="48*47"/>
  <p:tag name="KSO_WM_SLIDE_LAYOUT" val="a_d_f"/>
  <p:tag name="KSO_WM_SLIDE_LAYOUT_CNT" val="1_1_1"/>
  <p:tag name="KSO_WM_SPECIAL_SOURCE" val="bdnull"/>
  <p:tag name="RESOURCE_RECORD_KEY" val="{&quot;19&quot;:[20348564,20348537],&quot;65&quot;:[3]}"/>
</p:tagLst>
</file>

<file path=ppt/tags/tag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40492959_1*i*2"/>
  <p:tag name="KSO_WM_TEMPLATE_CATEGORY" val="custom"/>
  <p:tag name="KSO_WM_TEMPLATE_INDEX" val="40492959"/>
  <p:tag name="KSO_WM_UNIT_LAYERLEVEL" val="1"/>
  <p:tag name="KSO_WM_TAG_VERSION" val="3.0"/>
  <p:tag name="KSO_WM_BEAUTIFY_FLAG" val="#wm#"/>
</p:tagLst>
</file>

<file path=ppt/tags/tag24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40492959_1*a*1"/>
  <p:tag name="KSO_WM_TEMPLATE_CATEGORY" val="custom"/>
  <p:tag name="KSO_WM_TEMPLATE_INDEX" val="40492959"/>
  <p:tag name="KSO_WM_UNIT_LAYERLEVEL" val="1"/>
  <p:tag name="KSO_WM_TAG_VERSION" val="3.0"/>
  <p:tag name="KSO_WM_BEAUTIFY_FLAG" val="#wm#"/>
  <p:tag name="KSO_WM_UNIT_VALUE" val="30"/>
  <p:tag name="KSO_WM_UNIT_PRESET_TEXT" val="单击此处添加标题"/>
  <p:tag name="KSO_WM_UNIT_TEXT_TYPE" val="1"/>
</p:tagLst>
</file>

<file path=ppt/tags/tag25.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40492959_1*f*1"/>
  <p:tag name="KSO_WM_TEMPLATE_CATEGORY" val="custom"/>
  <p:tag name="KSO_WM_TEMPLATE_INDEX" val="40492959"/>
  <p:tag name="KSO_WM_UNIT_LAYERLEVEL" val="1"/>
  <p:tag name="KSO_WM_TAG_VERSION" val="3.0"/>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 name="KSO_WM_UNIT_TEXT_TYPE" val="1"/>
</p:tagLst>
</file>

<file path=ppt/tags/tag251.xml><?xml version="1.0" encoding="utf-8"?>
<p:tagLst xmlns:a="http://schemas.openxmlformats.org/drawingml/2006/main" xmlns:r="http://schemas.openxmlformats.org/officeDocument/2006/relationships" xmlns:p="http://schemas.openxmlformats.org/presentationml/2006/main">
  <p:tag name="KSO_WM_UNIT_TEXTBOXSTYLE_SHAPETYPE" val="1"/>
  <p:tag name="KSO_WM_UNIT_TEXTBOXSTYLE_ADJUSTLEFT" val="0_-20.85323"/>
  <p:tag name="KSO_WM_UNIT_TEXTBOXSTYLE_ADJUSTTOP" val="50_-7.969368"/>
  <p:tag name="KSO_WM_UNIT_HIGHLIGHT" val="0"/>
  <p:tag name="KSO_WM_UNIT_COMPATIBLE" val="0"/>
  <p:tag name="KSO_WM_UNIT_DIAGRAM_ISNUMVISUAL" val="0"/>
  <p:tag name="KSO_WM_UNIT_DIAGRAM_ISREFERUNIT" val="0"/>
  <p:tag name="KSO_WM_UNIT_TYPE" val="i"/>
  <p:tag name="KSO_WM_UNIT_INDEX" val="1"/>
  <p:tag name="KSO_WM_UNIT_ID" val="custom40492959_1*i*1"/>
  <p:tag name="KSO_WM_TEMPLATE_CATEGORY" val="custom"/>
  <p:tag name="KSO_WM_TEMPLATE_INDEX" val="40492959"/>
  <p:tag name="KSO_WM_UNIT_LAYERLEVEL" val="1"/>
  <p:tag name="KSO_WM_TAG_VERSION" val="3.0"/>
  <p:tag name="KSO_WM_BEAUTIFY_FLAG" val="#wm#"/>
  <p:tag name="KSO_WM_UNIT_TEXTBOXSTYLE_GUID" val="{3f032b62-ce3d-40ab-b433-38bedb4e0736}"/>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40492959_1*i*3"/>
  <p:tag name="KSO_WM_TEMPLATE_CATEGORY" val="custom"/>
  <p:tag name="KSO_WM_TEMPLATE_INDEX" val="40492959"/>
  <p:tag name="KSO_WM_UNIT_LAYERLEVEL" val="1"/>
  <p:tag name="KSO_WM_TAG_VERSION" val="3.0"/>
  <p:tag name="KSO_WM_BEAUTIFY_FLAG" val="#wm#"/>
</p:tagLst>
</file>

<file path=ppt/tags/tag253.xml><?xml version="1.0" encoding="utf-8"?>
<p:tagLst xmlns:a="http://schemas.openxmlformats.org/drawingml/2006/main" xmlns:r="http://schemas.openxmlformats.org/officeDocument/2006/relationships" xmlns:p="http://schemas.openxmlformats.org/presentationml/2006/main">
  <p:tag name="KSO_WM_UNIT_PICTURE_SUBTYPE" val="b"/>
  <p:tag name="KSO_WM_UNIT_VALUE" val="1037*1270"/>
  <p:tag name="KSO_WM_UNIT_HIGHLIGHT" val="0"/>
  <p:tag name="KSO_WM_UNIT_COMPATIBLE" val="0"/>
  <p:tag name="KSO_WM_UNIT_DIAGRAM_ISNUMVISUAL" val="0"/>
  <p:tag name="KSO_WM_UNIT_DIAGRAM_ISREFERUNIT" val="0"/>
  <p:tag name="KSO_WM_UNIT_TYPE" val="d"/>
  <p:tag name="KSO_WM_UNIT_INDEX" val="1"/>
  <p:tag name="KSO_WM_UNIT_ID" val="custom40492959_1*d*1"/>
  <p:tag name="KSO_WM_TEMPLATE_CATEGORY" val="custom"/>
  <p:tag name="KSO_WM_TEMPLATE_INDEX" val="40492959"/>
  <p:tag name="KSO_WM_UNIT_LAYERLEVEL" val="1"/>
  <p:tag name="KSO_WM_TAG_VERSION" val="3.0"/>
  <p:tag name="KSO_WM_BEAUTIFY_FLAG" val="#wm#"/>
</p:tagLst>
</file>

<file path=ppt/tags/tag254.xml><?xml version="1.0" encoding="utf-8"?>
<p:tagLst xmlns:a="http://schemas.openxmlformats.org/drawingml/2006/main" xmlns:r="http://schemas.openxmlformats.org/officeDocument/2006/relationships" xmlns:p="http://schemas.openxmlformats.org/presentationml/2006/main">
  <p:tag name="KSO_WM_SLIDE_ID" val="custom20234757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4757"/>
  <p:tag name="KSO_WM_SLIDE_TYPE" val="text"/>
  <p:tag name="KSO_WM_SLIDE_SUBTYPE" val="picTxt"/>
  <p:tag name="KSO_WM_SLIDE_SIZE" val="264.2*359.95"/>
  <p:tag name="KSO_WM_SLIDE_POSITION" val="48*132"/>
  <p:tag name="KSO_WM_SLIDE_LAYOUT" val="a_d_l"/>
  <p:tag name="KSO_WM_SLIDE_LAYOUT_CNT" val="1_1_1"/>
  <p:tag name="KSO_WM_SPECIAL_SOURCE" val="bdnull"/>
  <p:tag name="KSO_WM_DIAGRAM_GROUP_CODE" val="l1-1"/>
  <p:tag name="KSO_WM_SLIDE_DIAGTYPE" val="l"/>
</p:tagLst>
</file>

<file path=ppt/tags/tag255.xml><?xml version="1.0" encoding="utf-8"?>
<p:tagLst xmlns:a="http://schemas.openxmlformats.org/drawingml/2006/main" xmlns:r="http://schemas.openxmlformats.org/officeDocument/2006/relationships" xmlns:p="http://schemas.openxmlformats.org/presentationml/2006/main">
  <p:tag name="KSO_WM_UNIT_VALUE" val="1905*2162"/>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757_1*d*1"/>
  <p:tag name="KSO_WM_TEMPLATE_CATEGORY" val="custom"/>
  <p:tag name="KSO_WM_TEMPLATE_INDEX" val="20234757"/>
  <p:tag name="KSO_WM_UNIT_LAYERLEVEL" val="1"/>
  <p:tag name="KSO_WM_TAG_VERSION" val="3.0"/>
  <p:tag name="KSO_WM_BEAUTIFY_FLAG" val="#wm#"/>
  <p:tag name="KSO_WM_UNIT_PICTURE_SUBTYPE" val="b"/>
  <p:tag name="KSO_WM_UNIT_FILL_FORE_SCHEMECOLOR_INDEX" val="5"/>
  <p:tag name="KSO_WM_UNIT_FILL_TYPE" val="1"/>
  <p:tag name="KSO_WM_UNIT_LINE_FORE_SCHEMECOLOR_INDEX" val="13"/>
  <p:tag name="KSO_WM_UNIT_LINE_FILL_TYPE" val="2"/>
  <p:tag name="KSO_WM_UNIT_USESOURCEFORMAT_APPLY" val="1"/>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757_1*i*1"/>
  <p:tag name="KSO_WM_TEMPLATE_CATEGORY" val="custom"/>
  <p:tag name="KSO_WM_TEMPLATE_INDEX" val="20234757"/>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25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757_1*a*1"/>
  <p:tag name="KSO_WM_TEMPLATE_CATEGORY" val="custom"/>
  <p:tag name="KSO_WM_TEMPLATE_INDEX" val="20234757"/>
  <p:tag name="KSO_WM_UNIT_LAYERLEVEL" val="1"/>
  <p:tag name="KSO_WM_TAG_VERSION" val="3.0"/>
  <p:tag name="KSO_WM_BEAUTIFY_FLAG" val="#wm#"/>
  <p:tag name="KSO_WM_UNIT_VALUE" val="8"/>
  <p:tag name="KSO_WM_UNIT_TEXT_TYPE" val="1"/>
  <p:tag name="KSO_WM_UNIT_PRESET_TEXT" val="单击此处添加标题"/>
  <p:tag name="KSO_WM_UNIT_TEXT_FILL_FORE_SCHEMECOLOR_INDEX" val="13"/>
  <p:tag name="KSO_WM_UNIT_TEXT_FILL_TYPE" val="1"/>
  <p:tag name="KSO_WM_UNIT_USESOURCEFORMAT_APPLY" val="1"/>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
  <p:tag name="KSO_WM_UNIT_ID" val="diagram20235595_2*l_i*1_1"/>
  <p:tag name="KSO_WM_TEMPLATE_CATEGORY" val="diagram"/>
  <p:tag name="KSO_WM_TEMPLATE_INDEX" val="20235595"/>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8"/>
  <p:tag name="KSO_WM_DIAGRAM_MIN_ITEMCNT" val="2"/>
  <p:tag name="KSO_WM_DIAGRAM_VIRTUALLY_FRAME" val="{&quot;height&quot;:375.97499389648436,&quot;left&quot;:47.975,&quot;top&quot;:131.82500610351562,&quot;width&quot;:264.25}"/>
  <p:tag name="KSO_WM_DIAGRAM_COLOR_MATCH_VALUE" val="{&quot;shape&quot;:{&quot;fill&quot;:{&quot;solid&quot;:{&quot;brightness&quot;:0,&quot;colorType&quot;:2,&quot;rgb&quot;:&quot;#ffffff&quot;,&quot;transparency&quot;: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595_2*l_h_i*1_1_1"/>
  <p:tag name="KSO_WM_TEMPLATE_CATEGORY" val="diagram"/>
  <p:tag name="KSO_WM_TEMPLATE_INDEX" val="20235595"/>
  <p:tag name="KSO_WM_UNIT_LAYERLEVEL" val="1_1_1"/>
  <p:tag name="KSO_WM_TAG_VERSION" val="3.0"/>
  <p:tag name="KSO_WM_DIAGRAM_GROUP_CODE" val="l1-1"/>
  <p:tag name="KSO_WM_UNIT_SUBTYPE" val="d"/>
  <p:tag name="KSO_WM_UNIT_TYPE" val="l_h_i"/>
  <p:tag name="KSO_WM_UNIT_INDEX" val="1_1_1"/>
  <p:tag name="KSO_WM_DIAGRAM_VERSION" val="3"/>
  <p:tag name="KSO_WM_DIAGRAM_COLOR_TRICK" val="1"/>
  <p:tag name="KSO_WM_DIAGRAM_COLOR_TEXT_CAN_REMOVE" val="n"/>
  <p:tag name="KSO_WM_DIAGRAM_MAX_ITEMCNT" val="8"/>
  <p:tag name="KSO_WM_DIAGRAM_MIN_ITEMCNT" val="2"/>
  <p:tag name="KSO_WM_DIAGRAM_VIRTUALLY_FRAME" val="{&quot;height&quot;:375.97499389648436,&quot;left&quot;:47.975,&quot;top&quot;:131.82500610351562,&quot;width&quot;:26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595_2*l_h_f*1_1_1"/>
  <p:tag name="KSO_WM_TEMPLATE_CATEGORY" val="diagram"/>
  <p:tag name="KSO_WM_TEMPLATE_INDEX" val="20235595"/>
  <p:tag name="KSO_WM_UNIT_LAYERLEVEL" val="1_1_1"/>
  <p:tag name="KSO_WM_TAG_VERSION" val="3.0"/>
  <p:tag name="KSO_WM_UNIT_SUBTYPE" val="a"/>
  <p:tag name="KSO_WM_UNIT_TEXT_LAYER_COUNT" val="1"/>
  <p:tag name="KSO_WM_UNIT_NOCLEAR" val="0"/>
  <p:tag name="KSO_WM_UNIT_VALUE" val="38"/>
  <p:tag name="KSO_WM_DIAGRAM_GROUP_CODE" val="l1-1"/>
  <p:tag name="KSO_WM_UNIT_TYPE" val="l_h_f"/>
  <p:tag name="KSO_WM_UNIT_INDEX" val="1_1_1"/>
  <p:tag name="KSO_WM_DIAGRAM_VERSION" val="3"/>
  <p:tag name="KSO_WM_DIAGRAM_COLOR_TRICK" val="1"/>
  <p:tag name="KSO_WM_DIAGRAM_COLOR_TEXT_CAN_REMOVE" val="n"/>
  <p:tag name="KSO_WM_UNIT_TEXT_TYPE" val="1"/>
  <p:tag name="KSO_WM_DIAGRAM_MAX_ITEMCNT" val="8"/>
  <p:tag name="KSO_WM_DIAGRAM_MIN_ITEMCNT" val="2"/>
  <p:tag name="KSO_WM_DIAGRAM_VIRTUALLY_FRAME" val="{&quot;height&quot;:375.97499389648436,&quot;left&quot;:47.975,&quot;top&quot;:131.82500610351562,&quot;width&quot;:26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正文，文字是您思想的提炼，为了最终演示发布的良好效果。"/>
  <p:tag name="KSO_WM_UNIT_TEXT_FILL_FORE_SCHEMECOLOR_INDEX" val="1"/>
  <p:tag name="KSO_WM_UNIT_TEXT_FILL_TYPE" val="1"/>
  <p:tag name="KSO_WM_UNIT_USESOURCEFORMAT_APPLY" val="1"/>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595_2*l_h_i*1_2_1"/>
  <p:tag name="KSO_WM_TEMPLATE_CATEGORY" val="diagram"/>
  <p:tag name="KSO_WM_TEMPLATE_INDEX" val="20235595"/>
  <p:tag name="KSO_WM_UNIT_LAYERLEVEL" val="1_1_1"/>
  <p:tag name="KSO_WM_TAG_VERSION" val="3.0"/>
  <p:tag name="KSO_WM_DIAGRAM_GROUP_CODE" val="l1-1"/>
  <p:tag name="KSO_WM_UNIT_SUBTYPE" val="d"/>
  <p:tag name="KSO_WM_UNIT_TYPE" val="l_h_i"/>
  <p:tag name="KSO_WM_UNIT_INDEX" val="1_2_1"/>
  <p:tag name="KSO_WM_DIAGRAM_VERSION" val="3"/>
  <p:tag name="KSO_WM_DIAGRAM_COLOR_TRICK" val="1"/>
  <p:tag name="KSO_WM_DIAGRAM_COLOR_TEXT_CAN_REMOVE" val="n"/>
  <p:tag name="KSO_WM_DIAGRAM_MAX_ITEMCNT" val="8"/>
  <p:tag name="KSO_WM_DIAGRAM_MIN_ITEMCNT" val="2"/>
  <p:tag name="KSO_WM_DIAGRAM_VIRTUALLY_FRAME" val="{&quot;height&quot;:375.97499389648436,&quot;left&quot;:47.975,&quot;top&quot;:131.82500610351562,&quot;width&quot;:26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USESOURCEFORMAT_APPLY" val="1"/>
</p:tagLst>
</file>

<file path=ppt/tags/tag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595_2*l_h_f*1_2_1"/>
  <p:tag name="KSO_WM_TEMPLATE_CATEGORY" val="diagram"/>
  <p:tag name="KSO_WM_TEMPLATE_INDEX" val="20235595"/>
  <p:tag name="KSO_WM_UNIT_LAYERLEVEL" val="1_1_1"/>
  <p:tag name="KSO_WM_TAG_VERSION" val="3.0"/>
  <p:tag name="KSO_WM_UNIT_SUBTYPE" val="a"/>
  <p:tag name="KSO_WM_UNIT_TEXT_LAYER_COUNT" val="1"/>
  <p:tag name="KSO_WM_UNIT_NOCLEAR" val="0"/>
  <p:tag name="KSO_WM_DIAGRAM_GROUP_CODE" val="l1-1"/>
  <p:tag name="KSO_WM_UNIT_TYPE" val="l_h_f"/>
  <p:tag name="KSO_WM_UNIT_INDEX" val="1_2_1"/>
  <p:tag name="KSO_WM_UNIT_VALUE" val="38"/>
  <p:tag name="KSO_WM_DIAGRAM_VERSION" val="3"/>
  <p:tag name="KSO_WM_DIAGRAM_COLOR_TRICK" val="1"/>
  <p:tag name="KSO_WM_DIAGRAM_COLOR_TEXT_CAN_REMOVE" val="n"/>
  <p:tag name="KSO_WM_UNIT_TEXT_TYPE" val="1"/>
  <p:tag name="KSO_WM_DIAGRAM_MAX_ITEMCNT" val="8"/>
  <p:tag name="KSO_WM_DIAGRAM_MIN_ITEMCNT" val="2"/>
  <p:tag name="KSO_WM_DIAGRAM_VIRTUALLY_FRAME" val="{&quot;height&quot;:375.97499389648436,&quot;left&quot;:47.975,&quot;top&quot;:131.82500610351562,&quot;width&quot;:26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正文内容，请言简意赅地阐述观点。"/>
  <p:tag name="KSO_WM_UNIT_TEXT_FILL_FORE_SCHEMECOLOR_INDEX" val="1"/>
  <p:tag name="KSO_WM_UNIT_TEXT_FILL_TYPE" val="1"/>
  <p:tag name="KSO_WM_UNIT_USESOURCEFORMAT_APPLY" val="1"/>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595_2*l_h_i*1_3_1"/>
  <p:tag name="KSO_WM_TEMPLATE_CATEGORY" val="diagram"/>
  <p:tag name="KSO_WM_TEMPLATE_INDEX" val="20235595"/>
  <p:tag name="KSO_WM_UNIT_LAYERLEVEL" val="1_1_1"/>
  <p:tag name="KSO_WM_TAG_VERSION" val="3.0"/>
  <p:tag name="KSO_WM_DIAGRAM_GROUP_CODE" val="l1-1"/>
  <p:tag name="KSO_WM_UNIT_SUBTYPE" val="d"/>
  <p:tag name="KSO_WM_UNIT_TYPE" val="l_h_i"/>
  <p:tag name="KSO_WM_UNIT_INDEX" val="1_3_1"/>
  <p:tag name="KSO_WM_DIAGRAM_VERSION" val="3"/>
  <p:tag name="KSO_WM_DIAGRAM_COLOR_TRICK" val="1"/>
  <p:tag name="KSO_WM_DIAGRAM_COLOR_TEXT_CAN_REMOVE" val="n"/>
  <p:tag name="KSO_WM_DIAGRAM_MAX_ITEMCNT" val="8"/>
  <p:tag name="KSO_WM_DIAGRAM_MIN_ITEMCNT" val="2"/>
  <p:tag name="KSO_WM_DIAGRAM_VIRTUALLY_FRAME" val="{&quot;height&quot;:375.97499389648436,&quot;left&quot;:47.975,&quot;top&quot;:131.82500610351562,&quot;width&quot;:26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USESOURCEFORMAT_APPLY" val="1"/>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595_2*l_h_f*1_3_1"/>
  <p:tag name="KSO_WM_TEMPLATE_CATEGORY" val="diagram"/>
  <p:tag name="KSO_WM_TEMPLATE_INDEX" val="20235595"/>
  <p:tag name="KSO_WM_UNIT_LAYERLEVEL" val="1_1_1"/>
  <p:tag name="KSO_WM_TAG_VERSION" val="3.0"/>
  <p:tag name="KSO_WM_UNIT_SUBTYPE" val="a"/>
  <p:tag name="KSO_WM_UNIT_TEXT_LAYER_COUNT" val="1"/>
  <p:tag name="KSO_WM_UNIT_NOCLEAR" val="0"/>
  <p:tag name="KSO_WM_DIAGRAM_GROUP_CODE" val="l1-1"/>
  <p:tag name="KSO_WM_UNIT_TYPE" val="l_h_f"/>
  <p:tag name="KSO_WM_UNIT_INDEX" val="1_3_1"/>
  <p:tag name="KSO_WM_UNIT_VALUE" val="38"/>
  <p:tag name="KSO_WM_DIAGRAM_VERSION" val="3"/>
  <p:tag name="KSO_WM_DIAGRAM_COLOR_TRICK" val="1"/>
  <p:tag name="KSO_WM_DIAGRAM_COLOR_TEXT_CAN_REMOVE" val="n"/>
  <p:tag name="KSO_WM_UNIT_TEXT_TYPE" val="1"/>
  <p:tag name="KSO_WM_DIAGRAM_MAX_ITEMCNT" val="8"/>
  <p:tag name="KSO_WM_DIAGRAM_MIN_ITEMCNT" val="2"/>
  <p:tag name="KSO_WM_DIAGRAM_VIRTUALLY_FRAME" val="{&quot;height&quot;:375.97499389648436,&quot;left&quot;:47.975,&quot;top&quot;:131.82500610351562,&quot;width&quot;:26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正文，文字是您思想的提炼，为了最终演示发布的良好效果。"/>
  <p:tag name="KSO_WM_UNIT_TEXT_FILL_FORE_SCHEMECOLOR_INDEX" val="1"/>
  <p:tag name="KSO_WM_UNIT_TEXT_FILL_TYPE" val="1"/>
  <p:tag name="KSO_WM_UNIT_USESOURCEFORMAT_APPLY" val="1"/>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5894"/>
</p:tagLst>
</file>

<file path=ppt/tags/tag26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267.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8.xml><?xml version="1.0" encoding="utf-8"?>
<p:tagLst xmlns:a="http://schemas.openxmlformats.org/drawingml/2006/main" xmlns:r="http://schemas.openxmlformats.org/officeDocument/2006/relationships" xmlns:p="http://schemas.openxmlformats.org/presentationml/2006/main">
  <p:tag name="KSO_WM_SLIDE_ID" val="custom20233314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3314"/>
  <p:tag name="KSO_WM_SLIDE_TYPE" val="text"/>
  <p:tag name="KSO_WM_SLIDE_SUBTYPE" val="picTxt"/>
  <p:tag name="KSO_WM_SLIDE_SIZE" val="408.225*361.6"/>
  <p:tag name="KSO_WM_SLIDE_POSITION" val="47.2*131.8"/>
  <p:tag name="KSO_WM_SLIDE_LAYOUT" val="a_d_l"/>
  <p:tag name="KSO_WM_SLIDE_LAYOUT_CNT" val="1_1_1"/>
  <p:tag name="KSO_WM_SPECIAL_SOURCE" val="bdnull"/>
  <p:tag name="KSO_WM_DIAGRAM_GROUP_CODE" val="l1-1"/>
  <p:tag name="KSO_WM_SLIDE_DIAGTYPE" val="l"/>
</p:tagLst>
</file>

<file path=ppt/tags/tag26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custom20231152_1*f*1"/>
  <p:tag name="KSO_WM_TEMPLATE_CATEGORY" val="custom"/>
  <p:tag name="KSO_WM_TEMPLATE_INDEX" val="20231152"/>
  <p:tag name="KSO_WM_UNIT_LAYERLEVEL" val="1"/>
  <p:tag name="KSO_WM_TAG_VERSION" val="3.0"/>
  <p:tag name="KSO_WM_BEAUTIFY_FLAG" val="#wm#"/>
  <p:tag name="KSO_WM_UNIT_TEXT_TYPE" val="1"/>
  <p:tag name="KSO_WM_UNIT_USESOURCEFORMAT_APPLY" val="1"/>
  <p:tag name="KSO_WM_UNIT_TEXT_LAYER_COUNT" val="2"/>
  <p:tag name="KSO_WM_UNIT_PRESET_TEXT" val="单击添加标题&#10;文字是您思想的提炼，为了演示发布的良好效果，请言简意赅的阐述观点。根据需要可酌情增减文字，以便观者可以准确理解您所传达的信息。&#10;单击此处输入你的正文，文字是您思想的提炼，为了最终演示发布的良好效果，请尽量言简意赅的阐述观点。根据需要可酌情增减文字，以便观者理解您所传达的信息。"/>
  <p:tag name="KSO_WM_UNIT_TEXT_FILL_FORE_SCHEMECOLOR_INDEX" val="2"/>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314_1*i*1"/>
  <p:tag name="KSO_WM_TEMPLATE_CATEGORY" val="custom"/>
  <p:tag name="KSO_WM_TEMPLATE_INDEX" val="20233314"/>
  <p:tag name="KSO_WM_UNIT_LAYERLEVEL" val="1"/>
  <p:tag name="KSO_WM_TAG_VERSION" val="3.0"/>
  <p:tag name="KSO_WM_BEAUTIFY_FLAG" val="#wm#"/>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1"/>
</p:tagLst>
</file>

<file path=ppt/tags/tag271.xml><?xml version="1.0" encoding="utf-8"?>
<p:tagLst xmlns:a="http://schemas.openxmlformats.org/drawingml/2006/main" xmlns:r="http://schemas.openxmlformats.org/officeDocument/2006/relationships" xmlns:p="http://schemas.openxmlformats.org/presentationml/2006/main">
  <p:tag name="PICID" val="{4e1b4bf2-4ebb-4e7c-931c-17544cd0d4b6}"/>
  <p:tag name="KSO_WM_UNIT_PICTURE_SUBTYPE" val="a"/>
  <p:tag name="KSO_WM_UNIT_VALUE" val="1781*1423"/>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314_1*d*1"/>
  <p:tag name="KSO_WM_TEMPLATE_CATEGORY" val="custom"/>
  <p:tag name="KSO_WM_TEMPLATE_INDEX" val="20233314"/>
  <p:tag name="KSO_WM_UNIT_LAYERLEVEL" val="1"/>
  <p:tag name="KSO_WM_TAG_VERSION" val="3.0"/>
  <p:tag name="KSO_WM_BEAUTIFY_FLAG" val="#wm#"/>
  <p:tag name="KSO_WM_UNIT_FILL_FORE_SCHEMECOLOR_INDEX" val="5"/>
  <p:tag name="KSO_WM_UNIT_FILL_TYPE" val="1"/>
  <p:tag name="KSO_WM_UNIT_LINE_FORE_SCHEMECOLOR_INDEX" val="5"/>
  <p:tag name="KSO_WM_UNIT_LINE_FILL_TYPE" val="2"/>
  <p:tag name="KSO_WM_UNIT_USESOURCEFORMAT_APPLY" val="1"/>
</p:tagLst>
</file>

<file path=ppt/tags/tag27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3314_1*a*1"/>
  <p:tag name="KSO_WM_TEMPLATE_CATEGORY" val="custom"/>
  <p:tag name="KSO_WM_TEMPLATE_INDEX" val="20233314"/>
  <p:tag name="KSO_WM_UNIT_LAYERLEVEL" val="1"/>
  <p:tag name="KSO_WM_TAG_VERSION" val="3.0"/>
  <p:tag name="KSO_WM_BEAUTIFY_FLAG" val="#wm#"/>
  <p:tag name="KSO_WM_UNIT_VALUE" val="30"/>
  <p:tag name="KSO_WM_DIAGRAM_GROUP_CODE" val="l1-1"/>
  <p:tag name="KSO_WM_UNIT_PRESET_TEXT" val="单击此处添加页面的标题"/>
  <p:tag name="KSO_WM_UNIT_TEXT_TYPE" val="1"/>
  <p:tag name="KSO_WM_UNIT_TEXT_FILL_FORE_SCHEMECOLOR_INDEX" val="13"/>
  <p:tag name="KSO_WM_UNIT_TEXT_FILL_TYPE" val="1"/>
  <p:tag name="KSO_WM_UNIT_USESOURCEFORMAT_APPLY" val="1"/>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5894"/>
</p:tagLst>
</file>

<file path=ppt/tags/tag274.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275.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6.xml><?xml version="1.0" encoding="utf-8"?>
<p:tagLst xmlns:a="http://schemas.openxmlformats.org/drawingml/2006/main" xmlns:r="http://schemas.openxmlformats.org/officeDocument/2006/relationships" xmlns:p="http://schemas.openxmlformats.org/presentationml/2006/main">
  <p:tag name="KSO_WM_SLIDE_ID" val="custom20234868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855*462"/>
  <p:tag name="KSO_WM_SLIDE_POSITION" val="51*28"/>
  <p:tag name="KSO_WM_TAG_VERSION" val="3.0"/>
  <p:tag name="KSO_WM_BEAUTIFY_FLAG" val="#wm#"/>
  <p:tag name="KSO_WM_TEMPLATE_CATEGORY" val="custom"/>
  <p:tag name="KSO_WM_TEMPLATE_INDEX" val="20234868"/>
  <p:tag name="KSO_WM_SLIDE_LAYOUT" val="a_d_f"/>
  <p:tag name="KSO_WM_SLIDE_LAYOUT_CNT" val="1_1_1"/>
</p:tagLst>
</file>

<file path=ppt/tags/tag27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4868_1*a*1"/>
  <p:tag name="KSO_WM_TEMPLATE_CATEGORY" val="custom"/>
  <p:tag name="KSO_WM_TEMPLATE_INDEX" val="20234868"/>
  <p:tag name="KSO_WM_UNIT_LAYERLEVEL" val="1"/>
  <p:tag name="KSO_WM_TAG_VERSION" val="3.0"/>
  <p:tag name="KSO_WM_BEAUTIFY_FLAG" val="#wm#"/>
  <p:tag name="KSO_WM_UNIT_TEXT_TYPE" val="1"/>
</p:tagLst>
</file>

<file path=ppt/tags/tag2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868_1*i*1"/>
  <p:tag name="KSO_WM_TEMPLATE_CATEGORY" val="custom"/>
  <p:tag name="KSO_WM_TEMPLATE_INDEX" val="20234868"/>
  <p:tag name="KSO_WM_UNIT_LAYERLEVEL" val="1"/>
  <p:tag name="KSO_WM_TAG_VERSION" val="3.0"/>
  <p:tag name="KSO_WM_BEAUTIFY_FLAG" val="#wm#"/>
</p:tagLst>
</file>

<file path=ppt/tags/tag279.xml><?xml version="1.0" encoding="utf-8"?>
<p:tagLst xmlns:a="http://schemas.openxmlformats.org/drawingml/2006/main" xmlns:r="http://schemas.openxmlformats.org/officeDocument/2006/relationships" xmlns:p="http://schemas.openxmlformats.org/presentationml/2006/main">
  <p:tag name="KSO_WM_UNIT_PICTURE_SUBTYPE" val="b"/>
  <p:tag name="KSO_WM_UNIT_VALUE" val="1142*1385"/>
  <p:tag name="KSO_WM_UNIT_HIGHLIGHT" val="0"/>
  <p:tag name="KSO_WM_UNIT_COMPATIBLE" val="0"/>
  <p:tag name="KSO_WM_UNIT_DIAGRAM_ISNUMVISUAL" val="0"/>
  <p:tag name="KSO_WM_UNIT_DIAGRAM_ISREFERUNIT" val="0"/>
  <p:tag name="KSO_WM_UNIT_TYPE" val="d"/>
  <p:tag name="KSO_WM_UNIT_INDEX" val="1"/>
  <p:tag name="KSO_WM_UNIT_ID" val="custom20234868_1*d*1"/>
  <p:tag name="KSO_WM_TEMPLATE_CATEGORY" val="custom"/>
  <p:tag name="KSO_WM_TEMPLATE_INDEX" val="20234868"/>
  <p:tag name="KSO_WM_UNIT_LAYERLEVEL" val="1"/>
  <p:tag name="KSO_WM_TAG_VERSION" val="3.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868_1*i*2"/>
  <p:tag name="KSO_WM_TEMPLATE_CATEGORY" val="custom"/>
  <p:tag name="KSO_WM_TEMPLATE_INDEX" val="20234868"/>
  <p:tag name="KSO_WM_UNIT_LAYERLEVEL" val="1"/>
  <p:tag name="KSO_WM_TAG_VERSION" val="3.0"/>
  <p:tag name="KSO_WM_BEAUTIFY_FLAG" val="#wm#"/>
</p:tagLst>
</file>

<file path=ppt/tags/tag2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868_1*i*3"/>
  <p:tag name="KSO_WM_TEMPLATE_CATEGORY" val="custom"/>
  <p:tag name="KSO_WM_TEMPLATE_INDEX" val="20234868"/>
  <p:tag name="KSO_WM_UNIT_LAYERLEVEL" val="1"/>
  <p:tag name="KSO_WM_TAG_VERSION" val="3.0"/>
  <p:tag name="KSO_WM_BEAUTIFY_FLAG" val="#wm#"/>
</p:tagLst>
</file>

<file path=ppt/tags/tag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868_1*i*4"/>
  <p:tag name="KSO_WM_TEMPLATE_CATEGORY" val="custom"/>
  <p:tag name="KSO_WM_TEMPLATE_INDEX" val="20234868"/>
  <p:tag name="KSO_WM_UNIT_LAYERLEVEL" val="1"/>
  <p:tag name="KSO_WM_TAG_VERSION" val="3.0"/>
  <p:tag name="KSO_WM_BEAUTIFY_FLAG" val="#wm#"/>
</p:tagLst>
</file>

<file path=ppt/tags/tag2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868_1*i*5"/>
  <p:tag name="KSO_WM_TEMPLATE_CATEGORY" val="custom"/>
  <p:tag name="KSO_WM_TEMPLATE_INDEX" val="20234868"/>
  <p:tag name="KSO_WM_UNIT_LAYERLEVEL" val="1"/>
  <p:tag name="KSO_WM_TAG_VERSION" val="3.0"/>
  <p:tag name="KSO_WM_BEAUTIFY_FLAG" val="#wm#"/>
</p:tagLst>
</file>

<file path=ppt/tags/tag2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868_1*i*6"/>
  <p:tag name="KSO_WM_TEMPLATE_CATEGORY" val="custom"/>
  <p:tag name="KSO_WM_TEMPLATE_INDEX" val="20234868"/>
  <p:tag name="KSO_WM_UNIT_LAYERLEVEL" val="1"/>
  <p:tag name="KSO_WM_TAG_VERSION" val="3.0"/>
  <p:tag name="KSO_WM_BEAUTIFY_FLAG" val="#wm#"/>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868_1*i*7"/>
  <p:tag name="KSO_WM_TEMPLATE_CATEGORY" val="custom"/>
  <p:tag name="KSO_WM_TEMPLATE_INDEX" val="20234868"/>
  <p:tag name="KSO_WM_UNIT_LAYERLEVEL" val="1"/>
  <p:tag name="KSO_WM_TAG_VERSION" val="3.0"/>
  <p:tag name="KSO_WM_BEAUTIFY_FLAG" val="#wm#"/>
</p:tagLst>
</file>

<file path=ppt/tags/tag2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868_1*i*8"/>
  <p:tag name="KSO_WM_TEMPLATE_CATEGORY" val="custom"/>
  <p:tag name="KSO_WM_TEMPLATE_INDEX" val="20234868"/>
  <p:tag name="KSO_WM_UNIT_LAYERLEVEL" val="1"/>
  <p:tag name="KSO_WM_TAG_VERSION" val="3.0"/>
  <p:tag name="KSO_WM_BEAUTIFY_FLAG" val="#wm#"/>
</p:tagLst>
</file>

<file path=ppt/tags/tag2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868_1*i*9"/>
  <p:tag name="KSO_WM_TEMPLATE_CATEGORY" val="custom"/>
  <p:tag name="KSO_WM_TEMPLATE_INDEX" val="20234868"/>
  <p:tag name="KSO_WM_UNIT_LAYERLEVEL" val="1"/>
  <p:tag name="KSO_WM_TAG_VERSION" val="3.0"/>
  <p:tag name="KSO_WM_BEAUTIFY_FLAG" val="#wm#"/>
</p:tagLst>
</file>

<file path=ppt/tags/tag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868_1*i*10"/>
  <p:tag name="KSO_WM_TEMPLATE_CATEGORY" val="custom"/>
  <p:tag name="KSO_WM_TEMPLATE_INDEX" val="20234868"/>
  <p:tag name="KSO_WM_UNIT_LAYERLEVEL" val="1"/>
  <p:tag name="KSO_WM_TAG_VERSION" val="3.0"/>
  <p:tag name="KSO_WM_BEAUTIFY_FLAG" val="#wm#"/>
</p:tagLst>
</file>

<file path=ppt/tags/tag2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custom20234868_1*i*11"/>
  <p:tag name="KSO_WM_TEMPLATE_CATEGORY" val="custom"/>
  <p:tag name="KSO_WM_TEMPLATE_INDEX" val="20234868"/>
  <p:tag name="KSO_WM_UNIT_LAYERLEVEL" val="1"/>
  <p:tag name="KSO_WM_TAG_VERSION" val="3.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custom20234868_1*i*12"/>
  <p:tag name="KSO_WM_TEMPLATE_CATEGORY" val="custom"/>
  <p:tag name="KSO_WM_TEMPLATE_INDEX" val="20234868"/>
  <p:tag name="KSO_WM_UNIT_LAYERLEVEL" val="1"/>
  <p:tag name="KSO_WM_TAG_VERSION" val="3.0"/>
  <p:tag name="KSO_WM_BEAUTIFY_FLAG" val="#wm#"/>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custom20234868_1*i*13"/>
  <p:tag name="KSO_WM_TEMPLATE_CATEGORY" val="custom"/>
  <p:tag name="KSO_WM_TEMPLATE_INDEX" val="20234868"/>
  <p:tag name="KSO_WM_UNIT_LAYERLEVEL" val="1"/>
  <p:tag name="KSO_WM_TAG_VERSION" val="3.0"/>
  <p:tag name="KSO_WM_BEAUTIFY_FLAG" val="#wm#"/>
</p:tagLst>
</file>

<file path=ppt/tags/tag2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custom20234868_1*i*14"/>
  <p:tag name="KSO_WM_TEMPLATE_CATEGORY" val="custom"/>
  <p:tag name="KSO_WM_TEMPLATE_INDEX" val="20234868"/>
  <p:tag name="KSO_WM_UNIT_LAYERLEVEL" val="1"/>
  <p:tag name="KSO_WM_TAG_VERSION" val="3.0"/>
  <p:tag name="KSO_WM_BEAUTIFY_FLAG" val="#wm#"/>
</p:tagLst>
</file>

<file path=ppt/tags/tag2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custom20234868_1*i*15"/>
  <p:tag name="KSO_WM_TEMPLATE_CATEGORY" val="custom"/>
  <p:tag name="KSO_WM_TEMPLATE_INDEX" val="20234868"/>
  <p:tag name="KSO_WM_UNIT_LAYERLEVEL" val="1"/>
  <p:tag name="KSO_WM_TAG_VERSION" val="3.0"/>
  <p:tag name="KSO_WM_BEAUTIFY_FLAG" val="#wm#"/>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custom20234868_1*i*16"/>
  <p:tag name="KSO_WM_TEMPLATE_CATEGORY" val="custom"/>
  <p:tag name="KSO_WM_TEMPLATE_INDEX" val="20234868"/>
  <p:tag name="KSO_WM_UNIT_LAYERLEVEL" val="1"/>
  <p:tag name="KSO_WM_TAG_VERSION" val="3.0"/>
  <p:tag name="KSO_WM_BEAUTIFY_FLAG" val="#wm#"/>
</p:tagLst>
</file>

<file path=ppt/tags/tag295.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根据需要可酌情增减文字，以便观者准确地理解您传达的思想。"/>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4868_1*f*1"/>
  <p:tag name="KSO_WM_TEMPLATE_CATEGORY" val="custom"/>
  <p:tag name="KSO_WM_TEMPLATE_INDEX" val="20234868"/>
  <p:tag name="KSO_WM_UNIT_LAYERLEVEL" val="1"/>
  <p:tag name="KSO_WM_TAG_VERSION" val="3.0"/>
  <p:tag name="KSO_WM_BEAUTIFY_FLAG" val="#wm#"/>
  <p:tag name="KSO_WM_UNIT_TEXT_TYPE" val="1"/>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5894"/>
</p:tagLst>
</file>

<file path=ppt/tags/tag29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编辑母版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7"/>
</p:tagLst>
</file>

<file path=ppt/tags/tag3.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894"/>
</p:tagLst>
</file>

<file path=ppt/tags/tag30.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32.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7.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43.xml><?xml version="1.0" encoding="utf-8"?>
<p:tagLst xmlns:a="http://schemas.openxmlformats.org/drawingml/2006/main" xmlns:r="http://schemas.openxmlformats.org/officeDocument/2006/relationships"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44.xml><?xml version="1.0" encoding="utf-8"?>
<p:tagLst xmlns:a="http://schemas.openxmlformats.org/drawingml/2006/main" xmlns:r="http://schemas.openxmlformats.org/officeDocument/2006/relationships"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20"/>
</p:tagLst>
</file>

<file path=ppt/tags/tag45.xml><?xml version="1.0" encoding="utf-8"?>
<p:tagLst xmlns:a="http://schemas.openxmlformats.org/drawingml/2006/main" xmlns:r="http://schemas.openxmlformats.org/officeDocument/2006/relationships"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46.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5.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1.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2.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66.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编辑母版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7"/>
</p:tagLst>
</file>

<file path=ppt/tags/tag69.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50"/>
</p:tagLst>
</file>

<file path=ppt/tags/tag7.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5894"/>
  <p:tag name="KSO_WM_TEMPLATE_CATEGORY" val="custom"/>
  <p:tag name="KSO_WM_TEMPLATE_MASTER_TYPE" val="0"/>
</p:tagLst>
</file>

<file path=ppt/tags/tag70.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a="http://schemas.openxmlformats.org/drawingml/2006/main" xmlns:r="http://schemas.openxmlformats.org/officeDocument/2006/relationships" xmlns:p="http://schemas.openxmlformats.org/presentationml/2006/main">
  <p:tag name="KSO_WM_UNIT_TYPE" val="f"/>
  <p:tag name="KSO_WM_UNIT_SUBTYPE" val="d"/>
  <p:tag name="KSO_WM_UNIT_INDEX" val="2"/>
  <p:tag name="KSO_WM_BEAUTIFY_FLAG" val="#wm#"/>
  <p:tag name="KSO_WM_TAG_VERSION" val="3.0"/>
  <p:tag name="KSO_WM_UNIT_PRESET_TEXT" val="联系方式"/>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20"/>
</p:tagLst>
</file>

<file path=ppt/tags/tag74.xml><?xml version="1.0" encoding="utf-8"?>
<p:tagLst xmlns:a="http://schemas.openxmlformats.org/drawingml/2006/main" xmlns:r="http://schemas.openxmlformats.org/officeDocument/2006/relationships"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
</p:tagLst>
</file>

<file path=ppt/tags/tag75.xml><?xml version="1.0" encoding="utf-8"?>
<p:tagLst xmlns:a="http://schemas.openxmlformats.org/drawingml/2006/main" xmlns:r="http://schemas.openxmlformats.org/officeDocument/2006/relationships"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5894"/>
  <p:tag name="KSO_WM_TEMPLATE_CATEGORY" val="custom"/>
  <p:tag name="KSO_WM_SLIDE_INDEX" val="1"/>
  <p:tag name="KSO_WM_SLIDE_ID" val="custom20235894_1"/>
  <p:tag name="KSO_WM_TEMPLATE_MASTER_TYPE" val="0"/>
  <p:tag name="KSO_WM_SLIDE_LAYOUT" val="a_b_f"/>
  <p:tag name="KSO_WM_SLIDE_LAYOUT_CNT" val="1_1_2"/>
</p:tagLst>
</file>

<file path=ppt/tags/tag7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5894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894"/>
  <p:tag name="KSO_WM_TEMPLATE_CATEGORY" val="custom"/>
  <p:tag name="KSO_WM_UNIT_ISCONTENTSTITLE" val="0"/>
  <p:tag name="KSO_WM_UNIT_TEXT_TYPE" val="1"/>
  <p:tag name="KSO_WM_UNIT_PRESET_TEXT" val="单击此处&#10;添加文档标题"/>
</p:tagLst>
</file>

<file path=ppt/tags/tag77.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ID" val="custom20235894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894"/>
  <p:tag name="KSO_WM_TEMPLATE_CATEGORY" val="custom"/>
  <p:tag name="KSO_WM_UNIT_ISCONTENTSTITLE" val="0"/>
  <p:tag name="KSO_WM_UNIT_TEXT_TYPE" val="1"/>
  <p:tag name="KSO_WM_UNIT_PRESET_TEXT" val=" WPS,a click to unlimited possibilities"/>
</p:tagLst>
</file>

<file path=ppt/tags/tag78.xml><?xml version="1.0" encoding="utf-8"?>
<p:tagLst xmlns:a="http://schemas.openxmlformats.org/drawingml/2006/main" xmlns:r="http://schemas.openxmlformats.org/officeDocument/2006/relationships" xmlns:p="http://schemas.openxmlformats.org/presentationml/2006/main">
  <p:tag name="KSO_WM_UNIT_TYPE" val="f"/>
  <p:tag name="KSO_WM_UNIT_SUBTYPE" val="d"/>
  <p:tag name="KSO_WM_UNIT_INDEX" val="2"/>
  <p:tag name="KSO_WM_BEAUTIFY_FLAG" val="#wm#"/>
  <p:tag name="KSO_WM_TAG_VERSION" val="3.0"/>
  <p:tag name="KSO_WM_UNIT_ID" val="custom20235894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894"/>
  <p:tag name="KSO_WM_TEMPLATE_CATEGORY" val="custom"/>
</p:tagLst>
</file>

<file path=ppt/tags/tag79.xml><?xml version="1.0" encoding="utf-8"?>
<p:tagLst xmlns:a="http://schemas.openxmlformats.org/drawingml/2006/main" xmlns:r="http://schemas.openxmlformats.org/officeDocument/2006/relationships"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4"/>
  <p:tag name="KSO_WM_DIAGRAM_GROUP_CODE" val="l1-1"/>
  <p:tag name="KSO_WM_BEAUTIFY_FLAG" val="#wm#"/>
  <p:tag name="KSO_WM_TEMPLATE_INDEX" val="20235894"/>
  <p:tag name="KSO_WM_TEMPLATE_CATEGORY" val="custom"/>
  <p:tag name="KSO_WM_SLIDE_INDEX" val="4"/>
  <p:tag name="KSO_WM_SLIDE_ID" val="custom20235894_4"/>
  <p:tag name="KSO_WM_TEMPLATE_MASTER_TYPE" val="0"/>
  <p:tag name="KSO_WM_SLIDE_LAYOUT" val="a_l"/>
  <p:tag name="KSO_WM_SLIDE_LAYOUT_CNT" val="1_1"/>
  <p:tag name="KSO_WM_SLIDE_DIAGTYPE" val="l"/>
</p:tagLst>
</file>

<file path=ppt/tags/tag8.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4_4*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4"/>
  <p:tag name="KSO_WM_TEMPLATE_CATEGORY" val="custom"/>
  <p:tag name="KSO_WM_DIAGRAM_MAX_ITEMCNT" val="6"/>
  <p:tag name="KSO_WM_DIAGRAM_MIN_ITEMCNT" val="2"/>
  <p:tag name="KSO_WM_DIAGRAM_VIRTUALLY_FRAME" val="{&quot;height&quot;:359.21881103515625,&quot;left&quot;:59.527559055118104,&quot;top&quot;:145.9716968446266,&quot;width&quot;:450.141732283464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4000000059604645,&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4_4*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4"/>
  <p:tag name="KSO_WM_TEMPLATE_CATEGORY" val="custom"/>
  <p:tag name="KSO_WM_UNIT_SUBTYPE" val="a"/>
  <p:tag name="KSO_WM_UNIT_TEXT_TYPE" val="1"/>
  <p:tag name="KSO_WM_UNIT_PRESET_TEXT" val="单击添加目录项标题"/>
  <p:tag name="KSO_WM_DIAGRAM_MAX_ITEMCNT" val="6"/>
  <p:tag name="KSO_WM_DIAGRAM_MIN_ITEMCNT" val="2"/>
  <p:tag name="KSO_WM_DIAGRAM_VIRTUALLY_FRAME" val="{&quot;height&quot;:359.21881103515625,&quot;left&quot;:59.527559055118104,&quot;top&quot;:145.9716968446266,&quot;width&quot;:450.141732283464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4_4*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4"/>
  <p:tag name="KSO_WM_TEMPLATE_CATEGORY" val="custom"/>
  <p:tag name="KSO_WM_DIAGRAM_MAX_ITEMCNT" val="6"/>
  <p:tag name="KSO_WM_DIAGRAM_MIN_ITEMCNT" val="2"/>
  <p:tag name="KSO_WM_DIAGRAM_VIRTUALLY_FRAME" val="{&quot;height&quot;:359.21881103515625,&quot;left&quot;:59.527559055118104,&quot;top&quot;:145.9716968446266,&quot;width&quot;:450.141732283464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4000000059604645,&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4_4*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4"/>
  <p:tag name="KSO_WM_TEMPLATE_CATEGORY" val="custom"/>
  <p:tag name="KSO_WM_UNIT_SUBTYPE" val="a"/>
  <p:tag name="KSO_WM_UNIT_TEXT_TYPE" val="1"/>
  <p:tag name="KSO_WM_UNIT_PRESET_TEXT" val="单击添加目录项标题"/>
  <p:tag name="KSO_WM_DIAGRAM_MAX_ITEMCNT" val="6"/>
  <p:tag name="KSO_WM_DIAGRAM_MIN_ITEMCNT" val="2"/>
  <p:tag name="KSO_WM_DIAGRAM_VIRTUALLY_FRAME" val="{&quot;height&quot;:359.21881103515625,&quot;left&quot;:59.527559055118104,&quot;top&quot;:145.9716968446266,&quot;width&quot;:450.141732283464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4_4*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4"/>
  <p:tag name="KSO_WM_TEMPLATE_CATEGORY" val="custom"/>
  <p:tag name="KSO_WM_DIAGRAM_MAX_ITEMCNT" val="6"/>
  <p:tag name="KSO_WM_DIAGRAM_MIN_ITEMCNT" val="2"/>
  <p:tag name="KSO_WM_DIAGRAM_VIRTUALLY_FRAME" val="{&quot;height&quot;:359.21881103515625,&quot;left&quot;:59.527559055118104,&quot;top&quot;:145.9716968446266,&quot;width&quot;:450.141732283464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4000000059604645,&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4_4*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4"/>
  <p:tag name="KSO_WM_TEMPLATE_CATEGORY" val="custom"/>
  <p:tag name="KSO_WM_UNIT_SUBTYPE" val="a"/>
  <p:tag name="KSO_WM_UNIT_TEXT_TYPE" val="1"/>
  <p:tag name="KSO_WM_UNIT_PRESET_TEXT" val="单击添加目录项标题"/>
  <p:tag name="KSO_WM_DIAGRAM_MAX_ITEMCNT" val="6"/>
  <p:tag name="KSO_WM_DIAGRAM_MIN_ITEMCNT" val="2"/>
  <p:tag name="KSO_WM_DIAGRAM_VIRTUALLY_FRAME" val="{&quot;height&quot;:359.21881103515625,&quot;left&quot;:59.527559055118104,&quot;top&quot;:145.9716968446266,&quot;width&quot;:450.141732283464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UNIT_TYPE" val="l_h_i"/>
  <p:tag name="KSO_WM_UNIT_SUBTYPE" val="d"/>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4_4*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4"/>
  <p:tag name="KSO_WM_TEMPLATE_CATEGORY" val="custom"/>
  <p:tag name="KSO_WM_DIAGRAM_MAX_ITEMCNT" val="6"/>
  <p:tag name="KSO_WM_DIAGRAM_MIN_ITEMCNT" val="2"/>
  <p:tag name="KSO_WM_DIAGRAM_VIRTUALLY_FRAME" val="{&quot;height&quot;:359.21881103515625,&quot;left&quot;:59.527559055118104,&quot;top&quot;:145.9716968446266,&quot;width&quot;:450.141732283464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4000000059604645,&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UNIT_TYPE" val="l_h_f"/>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4_4*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4"/>
  <p:tag name="KSO_WM_TEMPLATE_CATEGORY" val="custom"/>
  <p:tag name="KSO_WM_UNIT_SUBTYPE" val="a"/>
  <p:tag name="KSO_WM_UNIT_TEXT_TYPE" val="1"/>
  <p:tag name="KSO_WM_UNIT_PRESET_TEXT" val="单击添加目录项标题"/>
  <p:tag name="KSO_WM_DIAGRAM_MAX_ITEMCNT" val="6"/>
  <p:tag name="KSO_WM_DIAGRAM_MIN_ITEMCNT" val="2"/>
  <p:tag name="KSO_WM_DIAGRAM_VIRTUALLY_FRAME" val="{&quot;height&quot;:359.21881103515625,&quot;left&quot;:59.527559055118104,&quot;top&quot;:145.9716968446266,&quot;width&quot;:450.141732283464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DIAGRAM_GROUP_CODE" val="l1-1"/>
  <p:tag name="KSO_WM_DIAGRAM_COLOR_TRICK" val="1"/>
  <p:tag name="KSO_WM_DIAGRAM_COLOR_TEXT_CAN_REMOVE" val="n"/>
  <p:tag name="KSO_WM_UNIT_ID" val="custom20235894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894"/>
  <p:tag name="KSO_WM_TEMPLATE_CATEGORY" val="custom"/>
  <p:tag name="KSO_WM_UNIT_LINE_FORE_SCHEMECOLOR_INDEX" val="5"/>
  <p:tag name="KSO_WM_UNIT_LINE_FILL_TYPE" val="2"/>
  <p:tag name="KSO_WM_UNIT_TEXT_FORE_SCHEMECOLOR_INDEX" val="13"/>
  <p:tag name="KSO_WM_UNIT_TEXT_LINE_FILL_TYPE" val="2"/>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5894"/>
  <p:tag name="KSO_WM_TEMPLATE_CATEGORY" val="custom"/>
  <p:tag name="KSO_WM_SLIDE_INDEX" val="7"/>
  <p:tag name="KSO_WM_SLIDE_ID" val="custom20235894_7"/>
  <p:tag name="KSO_WM_TEMPLATE_MASTER_TYPE" val="0"/>
  <p:tag name="KSO_WM_SLIDE_LAYOUT" val="a_e"/>
  <p:tag name="KSO_WM_SLIDE_LAYOUT_CNT" val="1_1"/>
</p:tagLst>
</file>

<file path=ppt/tags/tag9.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6"/>
</p:tagLst>
</file>

<file path=ppt/tags/tag9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5894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894"/>
  <p:tag name="KSO_WM_TEMPLATE_CATEGORY" val="custom"/>
  <p:tag name="KSO_WM_UNIT_ISCONTENTSTITLE" val="0"/>
  <p:tag name="KSO_WM_UNIT_TEXT_TYPE" val="1"/>
  <p:tag name="KSO_WM_UNIT_PRESET_TEXT" val="单击添加章节标题"/>
</p:tagLst>
</file>

<file path=ppt/tags/tag91.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ID" val="custom20235894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894"/>
  <p:tag name="KSO_WM_TEMPLATE_CATEGORY" val="custom"/>
</p:tagLst>
</file>

<file path=ppt/tags/tag92.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960*540"/>
  <p:tag name="KSO_WM_SLIDE_POSITION" val="0*0"/>
  <p:tag name="KSO_WM_SLIDE_LAYOUT" val="a_d_f"/>
  <p:tag name="KSO_WM_SLIDE_LAYOUT_CNT" val="1_1_1"/>
  <p:tag name="KSO_WM_SPECIAL_SOURCE" val="bdnull"/>
  <p:tag name="KSO_WM_TEMPLATE_INDEX" val="20234436"/>
  <p:tag name="KSO_WM_TEMPLATE_SUBCATEGORY" val="0"/>
  <p:tag name="KSO_WM_SLIDE_INDEX" val="1"/>
  <p:tag name="KSO_WM_TAG_VERSION" val="3.0"/>
  <p:tag name="KSO_WM_SLIDE_ID" val="custom20234436_1"/>
  <p:tag name="KSO_WM_SLIDE_ITEM_CNT" val="0"/>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436_1*i*1"/>
  <p:tag name="KSO_WM_TEMPLATE_CATEGORY" val="custom"/>
  <p:tag name="KSO_WM_TEMPLATE_INDEX" val="20234436"/>
  <p:tag name="KSO_WM_UNIT_LAYERLEVEL" val="1"/>
  <p:tag name="KSO_WM_TAG_VERSION" val="3.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436_1*i*2"/>
  <p:tag name="KSO_WM_TEMPLATE_CATEGORY" val="custom"/>
  <p:tag name="KSO_WM_TEMPLATE_INDEX" val="20234436"/>
  <p:tag name="KSO_WM_UNIT_LAYERLEVEL" val="1"/>
  <p:tag name="KSO_WM_TAG_VERSION" val="3.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d"/>
  <p:tag name="KSO_WM_UNIT_INDEX" val="1"/>
  <p:tag name="KSO_WM_UNIT_ID" val="custom20234436_1*d*1"/>
  <p:tag name="KSO_WM_TEMPLATE_CATEGORY" val="custom"/>
  <p:tag name="KSO_WM_TEMPLATE_INDEX" val="20234436"/>
  <p:tag name="KSO_WM_UNIT_LAYERLEVEL" val="1"/>
  <p:tag name="KSO_WM_TAG_VERSION" val="3.0"/>
  <p:tag name="KSO_WM_BEAUTIFY_FLAG" val="#wm#"/>
  <p:tag name="KSO_WM_UNIT_VALUE" val="1902*2813"/>
  <p:tag name="KSO_WM_UNIT_PICTURE_SUBTYPE" val="b"/>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436_1*i*3"/>
  <p:tag name="KSO_WM_TEMPLATE_CATEGORY" val="custom"/>
  <p:tag name="KSO_WM_TEMPLATE_INDEX" val="20234436"/>
  <p:tag name="KSO_WM_UNIT_LAYERLEVEL" val="1"/>
  <p:tag name="KSO_WM_TAG_VERSION" val="3.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4436_1*f*1"/>
  <p:tag name="KSO_WM_TEMPLATE_CATEGORY" val="custom"/>
  <p:tag name="KSO_WM_TEMPLATE_INDEX" val="20234436"/>
  <p:tag name="KSO_WM_UNIT_LAYERLEVEL" val="1"/>
  <p:tag name="KSO_WM_TAG_VERSION" val="3.0"/>
  <p:tag name="KSO_WM_BEAUTIFY_FLAG" val="#wm#"/>
  <p:tag name="KSO_WM_UNIT_PRESET_TEXT" val="单击此处添加正文，文字是您思想的提炼。"/>
  <p:tag name="KSO_WM_UNIT_TEXT_TYPE" val="1"/>
</p:tagLst>
</file>

<file path=ppt/tags/tag9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4436"/>
  <p:tag name="KSO_WM_UNIT_ID" val="custom20234436_1*a*1"/>
  <p:tag name="KSO_WM_UNIT_TEXT_TYPE" val="1"/>
  <p:tag name="KSO_WM_UNIT_PRESET_TEXT" val="单击此处&#10;添加页面标题"/>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5215"/>
  <p:tag name="RESOURCE_RECORD_KEY" val="{&quot;10&quot;:[21565021,4122201,20210566,50016350],&quot;65&quot;:[3]}"/>
  <p:tag name="KSO_WM_SLIDE_ID" val="custom20235215_1"/>
  <p:tag name="KSO_WM_TEMPLATE_SUBCATEGORY" val="0"/>
  <p:tag name="KSO_WM_TEMPLATE_MASTER_TYPE" val="0"/>
  <p:tag name="KSO_WM_TEMPLATE_COLOR_TYPE" val="0"/>
  <p:tag name="KSO_WM_SLIDE_ITEM_CNT" val="0"/>
  <p:tag name="KSO_WM_SLIDE_INDEX" val="1"/>
  <p:tag name="KSO_WM_TAG_VERSION" val="3.0"/>
  <p:tag name="KSO_WM_SLIDE_LAYOUT" val="a_d_f"/>
  <p:tag name="KSO_WM_SLIDE_LAYOUT_CNT" val="1_1_1"/>
  <p:tag name="KSO_WM_SLIDE_TYPE" val="text"/>
  <p:tag name="KSO_WM_SLIDE_SUBTYPE" val="picTxt"/>
  <p:tag name="KSO_WM_SLIDE_SIZE" val="850*430"/>
  <p:tag name="KSO_WM_SLIDE_POSITION" val="54*54"/>
</p:tagLst>
</file>

<file path=ppt/theme/theme1.xml><?xml version="1.0" encoding="utf-8"?>
<a:theme xmlns:a="http://schemas.openxmlformats.org/drawingml/2006/main" name="城市线条职场办公商务风">
  <a:themeElements>
    <a:clrScheme name="城市线条">
      <a:dk1>
        <a:srgbClr val="000000"/>
      </a:dk1>
      <a:lt1>
        <a:srgbClr val="FFFFFF"/>
      </a:lt1>
      <a:dk2>
        <a:srgbClr val="222A35"/>
      </a:dk2>
      <a:lt2>
        <a:srgbClr val="F6FBFD"/>
      </a:lt2>
      <a:accent1>
        <a:srgbClr val="868686"/>
      </a:accent1>
      <a:accent2>
        <a:srgbClr val="6B81C1"/>
      </a:accent2>
      <a:accent3>
        <a:srgbClr val="906BC1"/>
      </a:accent3>
      <a:accent4>
        <a:srgbClr val="C1756B"/>
      </a:accent4>
      <a:accent5>
        <a:srgbClr val="C1AE6B"/>
      </a:accent5>
      <a:accent6>
        <a:srgbClr val="6BC19A"/>
      </a:accent6>
      <a:hlink>
        <a:srgbClr val="0563C1"/>
      </a:hlink>
      <a:folHlink>
        <a:srgbClr val="954F72"/>
      </a:folHlink>
    </a:clrScheme>
    <a:fontScheme name="自定义 1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1805</Words>
  <Application>Microsoft Office PowerPoint</Application>
  <PresentationFormat>Widescreen</PresentationFormat>
  <Paragraphs>106</Paragraphs>
  <Slides>31</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Inter</vt:lpstr>
      <vt:lpstr>MiSans Medium</vt:lpstr>
      <vt:lpstr>MiSans Normal</vt:lpstr>
      <vt:lpstr>STXingkai</vt:lpstr>
      <vt:lpstr>微软雅黑</vt:lpstr>
      <vt:lpstr>微软雅黑</vt:lpstr>
      <vt:lpstr>荆南缘默体</vt:lpstr>
      <vt:lpstr>Arial</vt:lpstr>
      <vt:lpstr>Calibri</vt:lpstr>
      <vt:lpstr>Segoe UI Black</vt:lpstr>
      <vt:lpstr>城市线条职场办公商务风</vt:lpstr>
      <vt:lpstr>HydraSmart</vt:lpstr>
      <vt:lpstr>PowerPoint Presentation</vt:lpstr>
      <vt:lpstr>Company &amp; Team Intro</vt:lpstr>
      <vt:lpstr>Company &amp; Team Intro</vt:lpstr>
      <vt:lpstr>Company &amp; Team Intro</vt:lpstr>
      <vt:lpstr>Company &amp; Team Intro</vt:lpstr>
      <vt:lpstr>Customer Problem &amp; Product Intro</vt:lpstr>
      <vt:lpstr>The Problem</vt:lpstr>
      <vt:lpstr>Product Category</vt:lpstr>
      <vt:lpstr>PowerPoint Presentation</vt:lpstr>
      <vt:lpstr>Why is it a Big Problem?</vt:lpstr>
      <vt:lpstr>What is it?</vt:lpstr>
      <vt:lpstr>Target Customers</vt:lpstr>
      <vt:lpstr>Hydra Smart: The Product</vt:lpstr>
      <vt:lpstr>How It Stands Out?</vt:lpstr>
      <vt:lpstr>Market &amp; Competitors</vt:lpstr>
      <vt:lpstr>Market Size</vt:lpstr>
      <vt:lpstr>Competitor Grid</vt:lpstr>
      <vt:lpstr>Competitor Grid</vt:lpstr>
      <vt:lpstr>How Can We Make Money?</vt:lpstr>
      <vt:lpstr>How Can We Make Money?</vt:lpstr>
      <vt:lpstr>How Can We Make Money?</vt:lpstr>
      <vt:lpstr>How Can We Make Money?</vt:lpstr>
      <vt:lpstr>Money Needed &amp; Usage</vt:lpstr>
      <vt:lpstr>Money Needed &amp; Usage</vt:lpstr>
      <vt:lpstr>Money Needed &amp; Usage</vt:lpstr>
      <vt:lpstr>Why Invest in Us?</vt:lpstr>
      <vt:lpstr>Why Invest in Us?</vt:lpstr>
      <vt:lpstr>Summary &amp; Thank You</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Mirjana Petrovic-Filipovic</cp:lastModifiedBy>
  <cp:revision>169</cp:revision>
  <dcterms:created xsi:type="dcterms:W3CDTF">2019-06-19T02:08:00Z</dcterms:created>
  <dcterms:modified xsi:type="dcterms:W3CDTF">2025-11-28T07:12:54Z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4467BAA1C0B442AE99C06347590FA4DB_13</vt:lpwstr>
  </property>
</Properties>
</file>